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4.jpg" ContentType="image/png"/>
  <Override PartName="/ppt/media/image5.jpg" ContentType="image/jpg"/>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
  </p:notesMasterIdLst>
  <p:sldIdLst>
    <p:sldId id="274" r:id="rId2"/>
    <p:sldId id="823" r:id="rId3"/>
    <p:sldId id="824" r:id="rId4"/>
    <p:sldId id="825" r:id="rId5"/>
    <p:sldId id="826" r:id="rId6"/>
    <p:sldId id="827" r:id="rId7"/>
    <p:sldId id="828" r:id="rId8"/>
    <p:sldId id="829" r:id="rId9"/>
    <p:sldId id="830" r:id="rId10"/>
    <p:sldId id="295" r:id="rId11"/>
    <p:sldId id="831" r:id="rId12"/>
    <p:sldId id="832" r:id="rId13"/>
    <p:sldId id="834" r:id="rId14"/>
    <p:sldId id="833" r:id="rId15"/>
    <p:sldId id="835" r:id="rId16"/>
  </p:sldIdLst>
  <p:sldSz cx="12192000" cy="6858000"/>
  <p:notesSz cx="6858000" cy="9144000"/>
  <p:embeddedFontLst>
    <p:embeddedFont>
      <p:font typeface="Microsoft Sans Serif" panose="020B0604020202020204" pitchFamily="34" charset="0"/>
      <p:regular r:id="rId18"/>
    </p:embeddedFont>
    <p:embeddedFont>
      <p:font typeface="Open Sa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363B88F0-F051-4E09-BBB2-F8F5DFA83186}">
          <p14:sldIdLst>
            <p14:sldId id="274"/>
            <p14:sldId id="823"/>
          </p14:sldIdLst>
        </p14:section>
        <p14:section name="Раздел без заголовка" id="{BDD72B09-7487-42D1-A14B-AF9D48DF39F4}">
          <p14:sldIdLst>
            <p14:sldId id="824"/>
            <p14:sldId id="825"/>
            <p14:sldId id="826"/>
            <p14:sldId id="827"/>
            <p14:sldId id="828"/>
            <p14:sldId id="829"/>
            <p14:sldId id="830"/>
            <p14:sldId id="295"/>
            <p14:sldId id="831"/>
            <p14:sldId id="832"/>
            <p14:sldId id="834"/>
            <p14:sldId id="833"/>
            <p14:sldId id="835"/>
          </p14:sldIdLst>
        </p14:section>
      </p14:sectionLst>
    </p:ext>
    <p:ext uri="{EFAFB233-063F-42B5-8137-9DF3F51BA10A}">
      <p15:sldGuideLst xmlns="" xmlns:p15="http://schemas.microsoft.com/office/powerpoint/2012/main">
        <p15:guide id="2" pos="347" userDrawn="1">
          <p15:clr>
            <a:srgbClr val="000000"/>
          </p15:clr>
        </p15:guide>
        <p15:guide id="3" orient="horz" pos="1344" userDrawn="1">
          <p15:clr>
            <a:srgbClr val="A4A3A4"/>
          </p15:clr>
        </p15:guide>
        <p15:guide id="4" orient="horz" pos="981" userDrawn="1">
          <p15:clr>
            <a:srgbClr val="A4A3A4"/>
          </p15:clr>
        </p15:guide>
      </p15:sldGuideLst>
    </p:ext>
    <p:ext uri="{2D200454-40CA-4A62-9FC3-DE9A4176ACB9}">
      <p15:notesGuideLst xmlns=""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7" roundtripDataSignature="AMtx7mg2fLzW2NWhC2ejww7VA5lENbgL/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C6DF"/>
    <a:srgbClr val="173532"/>
    <a:srgbClr val="71B307"/>
    <a:srgbClr val="FEEBD4"/>
    <a:srgbClr val="065CAB"/>
    <a:srgbClr val="0046A2"/>
    <a:srgbClr val="D1D1D1"/>
    <a:srgbClr val="F1B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94660" autoAdjust="0"/>
  </p:normalViewPr>
  <p:slideViewPr>
    <p:cSldViewPr snapToGrid="0">
      <p:cViewPr>
        <p:scale>
          <a:sx n="78" d="100"/>
          <a:sy n="78" d="100"/>
        </p:scale>
        <p:origin x="-2088" y="-792"/>
      </p:cViewPr>
      <p:guideLst>
        <p:guide orient="horz" pos="1344"/>
        <p:guide orient="horz" pos="981"/>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142"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138" Type="http://schemas.openxmlformats.org/officeDocument/2006/relationships/commentAuthors" Target="commentAuthors.xml"/><Relationship Id="rId14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137"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13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43057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Титульный слайд" userDrawn="1">
  <p:cSld name="TITLE">
    <p:bg>
      <p:bgRef idx="1001">
        <a:schemeClr val="bg1"/>
      </p:bgRef>
    </p:bg>
    <p:spTree>
      <p:nvGrpSpPr>
        <p:cNvPr id="1" name="Shape 10"/>
        <p:cNvGrpSpPr/>
        <p:nvPr/>
      </p:nvGrpSpPr>
      <p:grpSpPr>
        <a:xfrm>
          <a:off x="0" y="0"/>
          <a:ext cx="0" cy="0"/>
          <a:chOff x="0" y="0"/>
          <a:chExt cx="0" cy="0"/>
        </a:xfrm>
      </p:grpSpPr>
      <p:pic>
        <p:nvPicPr>
          <p:cNvPr id="6" name="Google Shape;88;p1">
            <a:extLst>
              <a:ext uri="{FF2B5EF4-FFF2-40B4-BE49-F238E27FC236}">
                <a16:creationId xmlns="" xmlns:a16="http://schemas.microsoft.com/office/drawing/2014/main" id="{2D925FD8-DECC-4CD6-B8C0-B1ADCC5FA20A}"/>
              </a:ext>
            </a:extLst>
          </p:cNvPr>
          <p:cNvPicPr preferRelativeResize="0"/>
          <p:nvPr userDrawn="1"/>
        </p:nvPicPr>
        <p:blipFill rotWithShape="1">
          <a:blip r:embed="rId2">
            <a:alphaModFix/>
          </a:blip>
          <a:srcRect t="16270" b="8845"/>
          <a:stretch/>
        </p:blipFill>
        <p:spPr>
          <a:xfrm>
            <a:off x="0" y="0"/>
            <a:ext cx="12192000" cy="6858000"/>
          </a:xfrm>
          <a:prstGeom prst="rect">
            <a:avLst/>
          </a:prstGeom>
          <a:noFill/>
          <a:ln>
            <a:noFill/>
          </a:ln>
        </p:spPr>
      </p:pic>
      <p:grpSp>
        <p:nvGrpSpPr>
          <p:cNvPr id="7" name="Группа 6">
            <a:extLst>
              <a:ext uri="{FF2B5EF4-FFF2-40B4-BE49-F238E27FC236}">
                <a16:creationId xmlns="" xmlns:a16="http://schemas.microsoft.com/office/drawing/2014/main" id="{B0283559-7C69-4037-A5DE-025458FA127C}"/>
              </a:ext>
            </a:extLst>
          </p:cNvPr>
          <p:cNvGrpSpPr/>
          <p:nvPr userDrawn="1"/>
        </p:nvGrpSpPr>
        <p:grpSpPr>
          <a:xfrm>
            <a:off x="694478" y="633067"/>
            <a:ext cx="9502816" cy="4706741"/>
            <a:chOff x="694478" y="633067"/>
            <a:chExt cx="9502816" cy="4706741"/>
          </a:xfrm>
        </p:grpSpPr>
        <p:pic>
          <p:nvPicPr>
            <p:cNvPr id="9" name="Google Shape;13;p5">
              <a:extLst>
                <a:ext uri="{FF2B5EF4-FFF2-40B4-BE49-F238E27FC236}">
                  <a16:creationId xmlns="" xmlns:a16="http://schemas.microsoft.com/office/drawing/2014/main" id="{2F2230A9-DF50-482B-98EE-86D3A472B57F}"/>
                </a:ext>
              </a:extLst>
            </p:cNvPr>
            <p:cNvPicPr preferRelativeResize="0"/>
            <p:nvPr userDrawn="1"/>
          </p:nvPicPr>
          <p:blipFill rotWithShape="1">
            <a:blip r:embed="rId3">
              <a:alphaModFix/>
            </a:blip>
            <a:srcRect/>
            <a:stretch/>
          </p:blipFill>
          <p:spPr>
            <a:xfrm>
              <a:off x="694481" y="633067"/>
              <a:ext cx="9502813" cy="4706741"/>
            </a:xfrm>
            <a:prstGeom prst="rect">
              <a:avLst/>
            </a:prstGeom>
            <a:noFill/>
            <a:ln>
              <a:noFill/>
            </a:ln>
          </p:spPr>
        </p:pic>
        <p:sp>
          <p:nvSpPr>
            <p:cNvPr id="10" name="Прямоугольник 9">
              <a:extLst>
                <a:ext uri="{FF2B5EF4-FFF2-40B4-BE49-F238E27FC236}">
                  <a16:creationId xmlns="" xmlns:a16="http://schemas.microsoft.com/office/drawing/2014/main" id="{8967D30A-87B4-4421-A52A-46DC79DD78AC}"/>
                </a:ext>
              </a:extLst>
            </p:cNvPr>
            <p:cNvSpPr/>
            <p:nvPr userDrawn="1"/>
          </p:nvSpPr>
          <p:spPr>
            <a:xfrm>
              <a:off x="694478" y="5306991"/>
              <a:ext cx="9502813" cy="288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pic>
        <p:nvPicPr>
          <p:cNvPr id="3" name="Рисунок 2">
            <a:extLst>
              <a:ext uri="{FF2B5EF4-FFF2-40B4-BE49-F238E27FC236}">
                <a16:creationId xmlns="" xmlns:a16="http://schemas.microsoft.com/office/drawing/2014/main" id="{D20BDE73-1EE8-4C18-91ED-1CD26511FE5F}"/>
              </a:ext>
            </a:extLst>
          </p:cNvPr>
          <p:cNvPicPr>
            <a:picLocks noChangeAspect="1"/>
          </p:cNvPicPr>
          <p:nvPr userDrawn="1"/>
        </p:nvPicPr>
        <p:blipFill>
          <a:blip r:embed="rId4"/>
          <a:stretch>
            <a:fillRect/>
          </a:stretch>
        </p:blipFill>
        <p:spPr>
          <a:xfrm>
            <a:off x="9157539" y="611835"/>
            <a:ext cx="2361600" cy="721959"/>
          </a:xfrm>
          <a:prstGeom prst="rect">
            <a:avLst/>
          </a:prstGeom>
        </p:spPr>
      </p:pic>
      <p:sp>
        <p:nvSpPr>
          <p:cNvPr id="4" name="Google Shape;11;p5">
            <a:extLst>
              <a:ext uri="{FF2B5EF4-FFF2-40B4-BE49-F238E27FC236}">
                <a16:creationId xmlns="" xmlns:a16="http://schemas.microsoft.com/office/drawing/2014/main" id="{E3BFA7FB-261D-418C-AB36-0AE52A4CC41D}"/>
              </a:ext>
            </a:extLst>
          </p:cNvPr>
          <p:cNvSpPr txBox="1">
            <a:spLocks noGrp="1"/>
          </p:cNvSpPr>
          <p:nvPr>
            <p:ph type="ctrTitle" hasCustomPrompt="1"/>
          </p:nvPr>
        </p:nvSpPr>
        <p:spPr>
          <a:xfrm>
            <a:off x="1078287" y="831273"/>
            <a:ext cx="9119010" cy="341663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400"/>
              <a:buFont typeface="Open Sans"/>
              <a:buNone/>
              <a:defRPr sz="4400" b="0">
                <a:solidFill>
                  <a:schemeClr val="lt1"/>
                </a:solidFill>
                <a:latin typeface="+mj-lt"/>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dirty="0"/>
              <a:t>Заголовок слайда</a:t>
            </a:r>
            <a:endParaRPr dirty="0"/>
          </a:p>
        </p:txBody>
      </p:sp>
      <p:sp>
        <p:nvSpPr>
          <p:cNvPr id="5" name="Google Shape;12;p5">
            <a:extLst>
              <a:ext uri="{FF2B5EF4-FFF2-40B4-BE49-F238E27FC236}">
                <a16:creationId xmlns="" xmlns:a16="http://schemas.microsoft.com/office/drawing/2014/main" id="{84D6A78E-BD41-4E16-8DD7-8CD3958FF54B}"/>
              </a:ext>
            </a:extLst>
          </p:cNvPr>
          <p:cNvSpPr txBox="1">
            <a:spLocks noGrp="1"/>
          </p:cNvSpPr>
          <p:nvPr>
            <p:ph type="subTitle" idx="1" hasCustomPrompt="1"/>
          </p:nvPr>
        </p:nvSpPr>
        <p:spPr>
          <a:xfrm>
            <a:off x="1078286" y="4363657"/>
            <a:ext cx="9119010" cy="968117"/>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SzPts val="2800"/>
              <a:buNone/>
              <a:defRPr sz="2800">
                <a:solidFill>
                  <a:schemeClr val="lt1"/>
                </a:solidFill>
                <a:latin typeface="+mn-lt"/>
                <a:ea typeface="Open Sans" panose="020B0606030504020204" pitchFamily="34" charset="0"/>
                <a:cs typeface="Open Sans" panose="020B0606030504020204" pitchFamily="34" charset="0"/>
                <a:sym typeface="Open Sans"/>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r>
              <a:rPr lang="ru-RU" dirty="0"/>
              <a:t>Подзаголовок слайда</a:t>
            </a:r>
            <a:endParaRPr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a:extLst>
              <a:ext uri="{FF2B5EF4-FFF2-40B4-BE49-F238E27FC236}">
                <a16:creationId xmlns="" xmlns:a16="http://schemas.microsoft.com/office/drawing/2014/main" id="{E888B6D4-8A0E-F017-8CBF-0605709745AF}"/>
              </a:ext>
            </a:extLst>
          </p:cNvPr>
          <p:cNvSpPr>
            <a:spLocks noGrp="1"/>
          </p:cNvSpPr>
          <p:nvPr>
            <p:ph type="dt" sz="half" idx="10"/>
          </p:nvPr>
        </p:nvSpPr>
        <p:spPr/>
        <p:txBody>
          <a:bodyPr/>
          <a:lstStyle>
            <a:lvl1pPr>
              <a:defRPr/>
            </a:lvl1pPr>
          </a:lstStyle>
          <a:p>
            <a:pPr>
              <a:defRPr/>
            </a:pPr>
            <a:endParaRPr lang="it-IT"/>
          </a:p>
        </p:txBody>
      </p:sp>
      <p:sp>
        <p:nvSpPr>
          <p:cNvPr id="4" name="Segnaposto numero diapositiva 3">
            <a:extLst>
              <a:ext uri="{FF2B5EF4-FFF2-40B4-BE49-F238E27FC236}">
                <a16:creationId xmlns="" xmlns:a16="http://schemas.microsoft.com/office/drawing/2014/main" id="{5B93FBA1-E520-1784-A29D-215292D52683}"/>
              </a:ext>
            </a:extLst>
          </p:cNvPr>
          <p:cNvSpPr>
            <a:spLocks noGrp="1"/>
          </p:cNvSpPr>
          <p:nvPr>
            <p:ph type="sldNum" sz="quarter" idx="11"/>
          </p:nvPr>
        </p:nvSpPr>
        <p:spPr/>
        <p:txBody>
          <a:bodyPr/>
          <a:lstStyle>
            <a:lvl1pPr>
              <a:defRPr/>
            </a:lvl1pPr>
          </a:lstStyle>
          <a:p>
            <a:fld id="{64B3C73E-4A18-4D88-BA71-CACB4B056311}" type="slidenum">
              <a:rPr lang="en-US" altLang="ru-RU"/>
              <a:pPr/>
              <a:t>‹#›</a:t>
            </a:fld>
            <a:endParaRPr lang="en-US" altLang="ru-RU">
              <a:latin typeface="Times New Roman" panose="02020603050405020304" pitchFamily="18" charset="0"/>
            </a:endParaRPr>
          </a:p>
        </p:txBody>
      </p:sp>
      <p:sp>
        <p:nvSpPr>
          <p:cNvPr id="5" name="Segnaposto piè di pagina 4">
            <a:extLst>
              <a:ext uri="{FF2B5EF4-FFF2-40B4-BE49-F238E27FC236}">
                <a16:creationId xmlns="" xmlns:a16="http://schemas.microsoft.com/office/drawing/2014/main" id="{94146507-83A9-4054-D861-5BAFD827EBF2}"/>
              </a:ext>
            </a:extLst>
          </p:cNvPr>
          <p:cNvSpPr>
            <a:spLocks noGrp="1"/>
          </p:cNvSpPr>
          <p:nvPr>
            <p:ph type="ftr" sz="quarter" idx="12"/>
          </p:nvPr>
        </p:nvSpPr>
        <p:spPr/>
        <p:txBody>
          <a:bodyPr/>
          <a:lstStyle>
            <a:lvl1pPr>
              <a:defRPr/>
            </a:lvl1pPr>
          </a:lstStyle>
          <a:p>
            <a:pPr>
              <a:defRPr/>
            </a:pPr>
            <a:endParaRPr lang="it-IT"/>
          </a:p>
        </p:txBody>
      </p:sp>
    </p:spTree>
    <p:extLst>
      <p:ext uri="{BB962C8B-B14F-4D97-AF65-F5344CB8AC3E}">
        <p14:creationId xmlns:p14="http://schemas.microsoft.com/office/powerpoint/2010/main" val="45764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39809A-20B0-4368-A2E9-1BEED06A910B}" type="datetimeFigureOut">
              <a:rPr lang="uk-UA" smtClean="0"/>
              <a:t>30.08.2024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8F31A532-AE38-4A52-9BC3-7F404ABA8E4A}" type="slidenum">
              <a:rPr lang="uk-UA" smtClean="0"/>
              <a:t>‹#›</a:t>
            </a:fld>
            <a:endParaRPr lang="uk-UA"/>
          </a:p>
        </p:txBody>
      </p:sp>
      <p:sp>
        <p:nvSpPr>
          <p:cNvPr id="8" name="Title 7"/>
          <p:cNvSpPr>
            <a:spLocks noGrp="1"/>
          </p:cNvSpPr>
          <p:nvPr>
            <p:ph type="title"/>
          </p:nvPr>
        </p:nvSpPr>
        <p:spPr/>
        <p:txBody>
          <a:bodyPr/>
          <a:lstStyle/>
          <a:p>
            <a:r>
              <a:rPr lang="ru-RU"/>
              <a:t>Образец заголовка</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Tree>
    <p:extLst>
      <p:ext uri="{BB962C8B-B14F-4D97-AF65-F5344CB8AC3E}">
        <p14:creationId xmlns:p14="http://schemas.microsoft.com/office/powerpoint/2010/main" val="3523063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Два объекта">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339809A-20B0-4368-A2E9-1BEED06A910B}" type="datetimeFigureOut">
              <a:rPr lang="uk-UA" smtClean="0"/>
              <a:t>30.08.2024</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8F31A532-AE38-4A52-9BC3-7F404ABA8E4A}" type="slidenum">
              <a:rPr lang="uk-UA" smtClean="0"/>
              <a:t>‹#›</a:t>
            </a:fld>
            <a:endParaRPr lang="uk-UA"/>
          </a:p>
        </p:txBody>
      </p:sp>
      <p:sp>
        <p:nvSpPr>
          <p:cNvPr id="8" name="Title 7"/>
          <p:cNvSpPr>
            <a:spLocks noGrp="1"/>
          </p:cNvSpPr>
          <p:nvPr>
            <p:ph type="title"/>
          </p:nvPr>
        </p:nvSpPr>
        <p:spPr/>
        <p:txBody>
          <a:bodyPr/>
          <a:lstStyle/>
          <a:p>
            <a:r>
              <a:rPr lang="ru-RU"/>
              <a:t>Образец заголовка</a:t>
            </a:r>
            <a:endParaRPr lang="en-US"/>
          </a:p>
        </p:txBody>
      </p:sp>
      <p:sp>
        <p:nvSpPr>
          <p:cNvPr id="9" name="Content Placeholder 8"/>
          <p:cNvSpPr>
            <a:spLocks noGrp="1"/>
          </p:cNvSpPr>
          <p:nvPr>
            <p:ph sz="quarter" idx="13"/>
          </p:nvPr>
        </p:nvSpPr>
        <p:spPr>
          <a:xfrm>
            <a:off x="1523999" y="731519"/>
            <a:ext cx="4462272" cy="347472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1" name="Content Placeholder 10"/>
          <p:cNvSpPr>
            <a:spLocks noGrp="1"/>
          </p:cNvSpPr>
          <p:nvPr>
            <p:ph sz="quarter" idx="14"/>
          </p:nvPr>
        </p:nvSpPr>
        <p:spPr>
          <a:xfrm>
            <a:off x="6193536" y="731520"/>
            <a:ext cx="4462272" cy="347472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Tree>
    <p:extLst>
      <p:ext uri="{BB962C8B-B14F-4D97-AF65-F5344CB8AC3E}">
        <p14:creationId xmlns:p14="http://schemas.microsoft.com/office/powerpoint/2010/main" val="1891094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69" b="1" i="0">
                <a:solidFill>
                  <a:srgbClr val="243956"/>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19335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74"/>
        <p:cNvGrpSpPr/>
        <p:nvPr/>
      </p:nvGrpSpPr>
      <p:grpSpPr>
        <a:xfrm>
          <a:off x="0" y="0"/>
          <a:ext cx="0" cy="0"/>
          <a:chOff x="0" y="0"/>
          <a:chExt cx="0" cy="0"/>
        </a:xfrm>
      </p:grpSpPr>
      <p:sp>
        <p:nvSpPr>
          <p:cNvPr id="75" name="Google Shape;75;p16"/>
          <p:cNvSpPr txBox="1">
            <a:spLocks noGrp="1"/>
          </p:cNvSpPr>
          <p:nvPr>
            <p:ph type="title" hasCustomPrompt="1"/>
          </p:nvPr>
        </p:nvSpPr>
        <p:spPr>
          <a:xfrm>
            <a:off x="273628" y="1213658"/>
            <a:ext cx="4702029" cy="84374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2700">
                <a:latin typeface="ALS Sector Bold" pitchFamily="2" charset="0"/>
                <a:ea typeface="Open Sans"/>
                <a:cs typeface="ALS Sector Bold" pitchFamily="2" charset="0"/>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sz="2700" dirty="0"/>
              <a:t>Заголовок слайда</a:t>
            </a:r>
            <a:endParaRPr dirty="0"/>
          </a:p>
        </p:txBody>
      </p:sp>
      <p:sp>
        <p:nvSpPr>
          <p:cNvPr id="76" name="Google Shape;76;p16"/>
          <p:cNvSpPr txBox="1">
            <a:spLocks noGrp="1"/>
          </p:cNvSpPr>
          <p:nvPr>
            <p:ph type="body" idx="1" hasCustomPrompt="1"/>
          </p:nvPr>
        </p:nvSpPr>
        <p:spPr>
          <a:xfrm>
            <a:off x="5183187" y="311727"/>
            <a:ext cx="6735185" cy="554932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Char char="▪"/>
              <a:defRPr sz="2700">
                <a:latin typeface="ALS Sector Regular" panose="02000000000000000000" pitchFamily="2" charset="0"/>
                <a:cs typeface="ALS Sector Regular" panose="02000000000000000000" pitchFamily="2" charset="0"/>
              </a:defRPr>
            </a:lvl1pPr>
            <a:lvl2pPr marL="914400" lvl="1" indent="-361950" algn="l">
              <a:lnSpc>
                <a:spcPct val="90000"/>
              </a:lnSpc>
              <a:spcBef>
                <a:spcPts val="375"/>
              </a:spcBef>
              <a:spcAft>
                <a:spcPts val="0"/>
              </a:spcAft>
              <a:buClr>
                <a:schemeClr val="accent1"/>
              </a:buClr>
              <a:buSzPts val="2100"/>
              <a:buChar char="▪"/>
              <a:defRPr sz="2100"/>
            </a:lvl2pPr>
            <a:lvl3pPr marL="1371600" lvl="2" indent="-342900" algn="l">
              <a:lnSpc>
                <a:spcPct val="90000"/>
              </a:lnSpc>
              <a:spcBef>
                <a:spcPts val="375"/>
              </a:spcBef>
              <a:spcAft>
                <a:spcPts val="0"/>
              </a:spcAft>
              <a:buClr>
                <a:schemeClr val="accent1"/>
              </a:buClr>
              <a:buSzPts val="1800"/>
              <a:buChar char="▪"/>
              <a:defRPr sz="1800"/>
            </a:lvl3pPr>
            <a:lvl4pPr marL="1828800" lvl="3" indent="-323850" algn="l">
              <a:lnSpc>
                <a:spcPct val="90000"/>
              </a:lnSpc>
              <a:spcBef>
                <a:spcPts val="375"/>
              </a:spcBef>
              <a:spcAft>
                <a:spcPts val="0"/>
              </a:spcAft>
              <a:buClr>
                <a:schemeClr val="accent1"/>
              </a:buClr>
              <a:buSzPts val="1500"/>
              <a:buChar char="▪"/>
              <a:defRPr sz="1500"/>
            </a:lvl4pPr>
            <a:lvl5pPr marL="2286000" lvl="4" indent="-323850" algn="l">
              <a:lnSpc>
                <a:spcPct val="90000"/>
              </a:lnSpc>
              <a:spcBef>
                <a:spcPts val="375"/>
              </a:spcBef>
              <a:spcAft>
                <a:spcPts val="0"/>
              </a:spcAft>
              <a:buClr>
                <a:schemeClr val="accent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r>
              <a:rPr lang="ru-RU" dirty="0"/>
              <a:t>Текст слайда</a:t>
            </a:r>
            <a:endParaRPr dirty="0"/>
          </a:p>
        </p:txBody>
      </p:sp>
      <p:sp>
        <p:nvSpPr>
          <p:cNvPr id="77" name="Google Shape;77;p16"/>
          <p:cNvSpPr txBox="1">
            <a:spLocks noGrp="1"/>
          </p:cNvSpPr>
          <p:nvPr>
            <p:ph type="body" idx="2" hasCustomPrompt="1"/>
          </p:nvPr>
        </p:nvSpPr>
        <p:spPr>
          <a:xfrm>
            <a:off x="273628" y="2057400"/>
            <a:ext cx="4702029" cy="381158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Font typeface="Noto Sans Symbols"/>
              <a:buChar char="▪"/>
              <a:defRPr sz="1300">
                <a:latin typeface="ALS Sector Regular" panose="02000000000000000000" pitchFamily="2" charset="0"/>
                <a:ea typeface="Open Sans"/>
                <a:cs typeface="ALS Sector Regular" panose="02000000000000000000" pitchFamily="2" charset="0"/>
                <a:sym typeface="Open Sans"/>
              </a:defRPr>
            </a:lvl1pPr>
            <a:lvl2pPr marL="914400" lvl="1" indent="-3429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marL="1371600" lvl="2" indent="-3175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marL="1828800" lvl="3"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marL="2286000" lvl="4"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r>
              <a:rPr lang="ru-RU" dirty="0"/>
              <a:t>Текст слайда</a:t>
            </a:r>
            <a:endParaRPr dirty="0"/>
          </a:p>
        </p:txBody>
      </p:sp>
      <p:sp>
        <p:nvSpPr>
          <p:cNvPr id="6" name="Google Shape;83;p17">
            <a:extLst>
              <a:ext uri="{FF2B5EF4-FFF2-40B4-BE49-F238E27FC236}">
                <a16:creationId xmlns="" xmlns:a16="http://schemas.microsoft.com/office/drawing/2014/main" id="{375ED264-9BE6-45D1-BEF5-3485B756C4E8}"/>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t>‹#›</a:t>
            </a:fld>
            <a:endParaRPr dirty="0"/>
          </a:p>
        </p:txBody>
      </p:sp>
    </p:spTree>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84"/>
        <p:cNvGrpSpPr/>
        <p:nvPr/>
      </p:nvGrpSpPr>
      <p:grpSpPr>
        <a:xfrm>
          <a:off x="0" y="0"/>
          <a:ext cx="0" cy="0"/>
          <a:chOff x="0" y="0"/>
          <a:chExt cx="0" cy="0"/>
        </a:xfrm>
      </p:grpSpPr>
      <p:sp>
        <p:nvSpPr>
          <p:cNvPr id="85" name="Google Shape;85;p18"/>
          <p:cNvSpPr txBox="1">
            <a:spLocks noGrp="1"/>
          </p:cNvSpPr>
          <p:nvPr>
            <p:ph type="title" hasCustomPrompt="1"/>
          </p:nvPr>
        </p:nvSpPr>
        <p:spPr>
          <a:xfrm>
            <a:off x="322118" y="1197033"/>
            <a:ext cx="4449907" cy="86036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600"/>
              <a:buFont typeface="Open Sans"/>
              <a:buNone/>
              <a:defRPr sz="2700">
                <a:latin typeface="ALS Sector Bold" pitchFamily="2" charset="0"/>
                <a:ea typeface="Open Sans"/>
                <a:cs typeface="ALS Sector Bold" pitchFamily="2" charset="0"/>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sz="2700" dirty="0"/>
              <a:t>Заголовок слайда</a:t>
            </a:r>
            <a:endParaRPr dirty="0"/>
          </a:p>
        </p:txBody>
      </p:sp>
      <p:sp>
        <p:nvSpPr>
          <p:cNvPr id="86" name="Google Shape;86;p18"/>
          <p:cNvSpPr>
            <a:spLocks noGrp="1"/>
          </p:cNvSpPr>
          <p:nvPr>
            <p:ph type="pic" idx="2" hasCustomPrompt="1"/>
          </p:nvPr>
        </p:nvSpPr>
        <p:spPr>
          <a:xfrm>
            <a:off x="5287096" y="238509"/>
            <a:ext cx="6582785" cy="5627304"/>
          </a:xfrm>
          <a:prstGeom prst="rect">
            <a:avLst/>
          </a:prstGeom>
          <a:noFill/>
          <a:ln>
            <a:noFill/>
          </a:ln>
          <a:effectLst>
            <a:outerShdw blurRad="190500" dist="228600" dir="2700000" algn="ctr">
              <a:srgbClr val="000000">
                <a:alpha val="29803"/>
              </a:srgbClr>
            </a:outerShdw>
          </a:effectLst>
        </p:spPr>
        <p:txBody>
          <a:bodyPr>
            <a:normAutofit/>
          </a:bodyPr>
          <a:lstStyle>
            <a:lvl1pPr>
              <a:defRPr sz="2300">
                <a:latin typeface="ALS Sector Regular" panose="02000000000000000000" pitchFamily="2" charset="0"/>
                <a:cs typeface="ALS Sector Regular" panose="02000000000000000000" pitchFamily="2" charset="0"/>
              </a:defRPr>
            </a:lvl1pPr>
          </a:lstStyle>
          <a:p>
            <a:r>
              <a:rPr lang="ru-RU" dirty="0"/>
              <a:t>Рисунок</a:t>
            </a:r>
          </a:p>
        </p:txBody>
      </p:sp>
      <p:sp>
        <p:nvSpPr>
          <p:cNvPr id="87" name="Google Shape;87;p18"/>
          <p:cNvSpPr txBox="1">
            <a:spLocks noGrp="1"/>
          </p:cNvSpPr>
          <p:nvPr>
            <p:ph type="body" idx="1" hasCustomPrompt="1"/>
          </p:nvPr>
        </p:nvSpPr>
        <p:spPr>
          <a:xfrm>
            <a:off x="322118" y="2057400"/>
            <a:ext cx="4449907" cy="3811588"/>
          </a:xfrm>
          <a:prstGeom prst="rect">
            <a:avLst/>
          </a:prstGeom>
          <a:noFill/>
          <a:ln>
            <a:noFill/>
          </a:ln>
        </p:spPr>
        <p:txBody>
          <a:bodyPr spcFirstLastPara="1" wrap="square" lIns="91425" tIns="45700" rIns="91425" bIns="45700" anchor="t" anchorCtr="0">
            <a:normAutofit/>
          </a:bodyPr>
          <a:lstStyle>
            <a:lvl1pPr marL="76200" lvl="0" indent="0" algn="l">
              <a:lnSpc>
                <a:spcPct val="90000"/>
              </a:lnSpc>
              <a:spcBef>
                <a:spcPts val="750"/>
              </a:spcBef>
              <a:spcAft>
                <a:spcPts val="0"/>
              </a:spcAft>
              <a:buClr>
                <a:schemeClr val="accent1"/>
              </a:buClr>
              <a:buSzPts val="2400"/>
              <a:buFont typeface="Noto Sans Symbols"/>
              <a:buNone/>
              <a:defRPr sz="1300">
                <a:latin typeface="ALS Sector Regular" panose="02000000000000000000" pitchFamily="2" charset="0"/>
                <a:ea typeface="Open Sans"/>
                <a:cs typeface="ALS Sector Regular" panose="02000000000000000000" pitchFamily="2" charset="0"/>
                <a:sym typeface="Open Sans"/>
              </a:defRPr>
            </a:lvl1pPr>
            <a:lvl2pPr marL="914400" lvl="1" indent="-3429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marL="1371600" lvl="2" indent="-3175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marL="1828800" lvl="3"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marL="2286000" lvl="4"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r>
              <a:rPr lang="ru-RU" dirty="0"/>
              <a:t>Текст слайда</a:t>
            </a:r>
            <a:endParaRPr dirty="0"/>
          </a:p>
        </p:txBody>
      </p:sp>
      <p:sp>
        <p:nvSpPr>
          <p:cNvPr id="6" name="Google Shape;83;p17">
            <a:extLst>
              <a:ext uri="{FF2B5EF4-FFF2-40B4-BE49-F238E27FC236}">
                <a16:creationId xmlns="" xmlns:a16="http://schemas.microsoft.com/office/drawing/2014/main" id="{BB71C74F-A570-498D-A002-6D7C372C65B0}"/>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t>‹#›</a:t>
            </a:fld>
            <a:endParaRPr dirty="0"/>
          </a:p>
        </p:txBody>
      </p:sp>
    </p:spTree>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 y="0"/>
            <a:ext cx="12191999" cy="6857997"/>
          </a:xfrm>
          <a:prstGeom prst="rect">
            <a:avLst/>
          </a:prstGeom>
        </p:spPr>
      </p:pic>
      <p:pic>
        <p:nvPicPr>
          <p:cNvPr id="17" name="bg object 17"/>
          <p:cNvPicPr/>
          <p:nvPr/>
        </p:nvPicPr>
        <p:blipFill>
          <a:blip r:embed="rId3" cstate="print"/>
          <a:stretch>
            <a:fillRect/>
          </a:stretch>
        </p:blipFill>
        <p:spPr>
          <a:xfrm>
            <a:off x="694944" y="625855"/>
            <a:ext cx="9501632" cy="4706112"/>
          </a:xfrm>
          <a:prstGeom prst="rect">
            <a:avLst/>
          </a:prstGeom>
        </p:spPr>
      </p:pic>
      <p:pic>
        <p:nvPicPr>
          <p:cNvPr id="18" name="bg object 18"/>
          <p:cNvPicPr/>
          <p:nvPr/>
        </p:nvPicPr>
        <p:blipFill>
          <a:blip r:embed="rId4" cstate="print"/>
          <a:stretch>
            <a:fillRect/>
          </a:stretch>
        </p:blipFill>
        <p:spPr>
          <a:xfrm>
            <a:off x="8601456" y="510033"/>
            <a:ext cx="2824480" cy="849375"/>
          </a:xfrm>
          <a:prstGeom prst="rect">
            <a:avLst/>
          </a:prstGeom>
        </p:spPr>
      </p:pic>
      <p:sp>
        <p:nvSpPr>
          <p:cNvPr id="2" name="Holder 2"/>
          <p:cNvSpPr>
            <a:spLocks noGrp="1"/>
          </p:cNvSpPr>
          <p:nvPr>
            <p:ph type="ctrTitle"/>
          </p:nvPr>
        </p:nvSpPr>
        <p:spPr>
          <a:xfrm>
            <a:off x="1183573" y="2546068"/>
            <a:ext cx="9824855" cy="21544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43499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53040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582911" y="6112256"/>
            <a:ext cx="135467" cy="0"/>
          </a:xfrm>
          <a:custGeom>
            <a:avLst/>
            <a:gdLst/>
            <a:ahLst/>
            <a:cxnLst/>
            <a:rect l="l" t="t" r="r" b="b"/>
            <a:pathLst>
              <a:path w="101600">
                <a:moveTo>
                  <a:pt x="0" y="0"/>
                </a:moveTo>
                <a:lnTo>
                  <a:pt x="101600" y="0"/>
                </a:lnTo>
              </a:path>
            </a:pathLst>
          </a:custGeom>
          <a:ln w="6350">
            <a:solidFill>
              <a:srgbClr val="0D5DAB"/>
            </a:solidFill>
          </a:ln>
        </p:spPr>
        <p:txBody>
          <a:bodyPr wrap="square" lIns="0" tIns="0" rIns="0" bIns="0" rtlCol="0"/>
          <a:lstStyle/>
          <a:p>
            <a:endParaRPr sz="1867"/>
          </a:p>
        </p:txBody>
      </p:sp>
      <p:sp>
        <p:nvSpPr>
          <p:cNvPr id="17" name="bg object 17"/>
          <p:cNvSpPr/>
          <p:nvPr/>
        </p:nvSpPr>
        <p:spPr>
          <a:xfrm>
            <a:off x="9587991" y="5743448"/>
            <a:ext cx="0" cy="365760"/>
          </a:xfrm>
          <a:custGeom>
            <a:avLst/>
            <a:gdLst/>
            <a:ahLst/>
            <a:cxnLst/>
            <a:rect l="l" t="t" r="r" b="b"/>
            <a:pathLst>
              <a:path h="274320">
                <a:moveTo>
                  <a:pt x="0" y="0"/>
                </a:moveTo>
                <a:lnTo>
                  <a:pt x="0" y="274319"/>
                </a:lnTo>
              </a:path>
            </a:pathLst>
          </a:custGeom>
          <a:ln w="6958">
            <a:solidFill>
              <a:srgbClr val="0D5DAB"/>
            </a:solidFill>
          </a:ln>
        </p:spPr>
        <p:txBody>
          <a:bodyPr wrap="square" lIns="0" tIns="0" rIns="0" bIns="0" rtlCol="0"/>
          <a:lstStyle/>
          <a:p>
            <a:endParaRPr sz="1867"/>
          </a:p>
        </p:txBody>
      </p:sp>
      <p:sp>
        <p:nvSpPr>
          <p:cNvPr id="18" name="bg object 18"/>
          <p:cNvSpPr/>
          <p:nvPr/>
        </p:nvSpPr>
        <p:spPr>
          <a:xfrm>
            <a:off x="9583927" y="5739384"/>
            <a:ext cx="135467" cy="0"/>
          </a:xfrm>
          <a:custGeom>
            <a:avLst/>
            <a:gdLst/>
            <a:ahLst/>
            <a:cxnLst/>
            <a:rect l="l" t="t" r="r" b="b"/>
            <a:pathLst>
              <a:path w="101600">
                <a:moveTo>
                  <a:pt x="0" y="0"/>
                </a:moveTo>
                <a:lnTo>
                  <a:pt x="101600" y="0"/>
                </a:lnTo>
              </a:path>
            </a:pathLst>
          </a:custGeom>
          <a:ln w="7620">
            <a:solidFill>
              <a:srgbClr val="0D5DAB"/>
            </a:solidFill>
          </a:ln>
        </p:spPr>
        <p:txBody>
          <a:bodyPr wrap="square" lIns="0" tIns="0" rIns="0" bIns="0" rtlCol="0"/>
          <a:lstStyle/>
          <a:p>
            <a:endParaRPr sz="1867"/>
          </a:p>
        </p:txBody>
      </p:sp>
      <p:pic>
        <p:nvPicPr>
          <p:cNvPr id="19" name="bg object 19"/>
          <p:cNvPicPr/>
          <p:nvPr/>
        </p:nvPicPr>
        <p:blipFill>
          <a:blip r:embed="rId2" cstate="print"/>
          <a:stretch>
            <a:fillRect/>
          </a:stretch>
        </p:blipFill>
        <p:spPr>
          <a:xfrm>
            <a:off x="10086847" y="5734135"/>
            <a:ext cx="1393511" cy="382355"/>
          </a:xfrm>
          <a:prstGeom prst="rect">
            <a:avLst/>
          </a:prstGeom>
        </p:spPr>
      </p:pic>
      <p:pic>
        <p:nvPicPr>
          <p:cNvPr id="20" name="bg object 20"/>
          <p:cNvPicPr/>
          <p:nvPr/>
        </p:nvPicPr>
        <p:blipFill>
          <a:blip r:embed="rId3" cstate="print"/>
          <a:stretch>
            <a:fillRect/>
          </a:stretch>
        </p:blipFill>
        <p:spPr>
          <a:xfrm>
            <a:off x="10174223" y="5949698"/>
            <a:ext cx="377952" cy="87373"/>
          </a:xfrm>
          <a:prstGeom prst="rect">
            <a:avLst/>
          </a:prstGeom>
        </p:spPr>
      </p:pic>
      <p:sp>
        <p:nvSpPr>
          <p:cNvPr id="21" name="bg object 21"/>
          <p:cNvSpPr/>
          <p:nvPr/>
        </p:nvSpPr>
        <p:spPr>
          <a:xfrm>
            <a:off x="9821503" y="6101757"/>
            <a:ext cx="163407" cy="38945"/>
          </a:xfrm>
          <a:custGeom>
            <a:avLst/>
            <a:gdLst/>
            <a:ahLst/>
            <a:cxnLst/>
            <a:rect l="l" t="t" r="r" b="b"/>
            <a:pathLst>
              <a:path w="122554" h="29210">
                <a:moveTo>
                  <a:pt x="20447" y="10160"/>
                </a:moveTo>
                <a:lnTo>
                  <a:pt x="3302" y="10160"/>
                </a:lnTo>
                <a:lnTo>
                  <a:pt x="2794" y="12700"/>
                </a:lnTo>
                <a:lnTo>
                  <a:pt x="0" y="15240"/>
                </a:lnTo>
                <a:lnTo>
                  <a:pt x="254" y="16510"/>
                </a:lnTo>
                <a:lnTo>
                  <a:pt x="10160" y="15240"/>
                </a:lnTo>
                <a:lnTo>
                  <a:pt x="16510" y="16510"/>
                </a:lnTo>
                <a:lnTo>
                  <a:pt x="17272" y="15240"/>
                </a:lnTo>
                <a:lnTo>
                  <a:pt x="20447" y="10160"/>
                </a:lnTo>
                <a:close/>
              </a:path>
              <a:path w="122554" h="29210">
                <a:moveTo>
                  <a:pt x="38735" y="23431"/>
                </a:moveTo>
                <a:lnTo>
                  <a:pt x="37846" y="22326"/>
                </a:lnTo>
                <a:lnTo>
                  <a:pt x="37084" y="22212"/>
                </a:lnTo>
                <a:lnTo>
                  <a:pt x="37211" y="24130"/>
                </a:lnTo>
                <a:lnTo>
                  <a:pt x="38735" y="23431"/>
                </a:lnTo>
                <a:close/>
              </a:path>
              <a:path w="122554" h="29210">
                <a:moveTo>
                  <a:pt x="48387" y="22860"/>
                </a:moveTo>
                <a:lnTo>
                  <a:pt x="47117" y="20891"/>
                </a:lnTo>
                <a:lnTo>
                  <a:pt x="45085" y="17780"/>
                </a:lnTo>
                <a:lnTo>
                  <a:pt x="44323" y="16510"/>
                </a:lnTo>
                <a:lnTo>
                  <a:pt x="43561" y="15240"/>
                </a:lnTo>
                <a:lnTo>
                  <a:pt x="47117" y="20891"/>
                </a:lnTo>
                <a:lnTo>
                  <a:pt x="47244" y="16230"/>
                </a:lnTo>
                <a:lnTo>
                  <a:pt x="47244" y="15240"/>
                </a:lnTo>
                <a:lnTo>
                  <a:pt x="44323" y="15240"/>
                </a:lnTo>
                <a:lnTo>
                  <a:pt x="44323" y="14820"/>
                </a:lnTo>
                <a:lnTo>
                  <a:pt x="44577" y="13970"/>
                </a:lnTo>
                <a:lnTo>
                  <a:pt x="42545" y="13970"/>
                </a:lnTo>
                <a:lnTo>
                  <a:pt x="42545" y="15240"/>
                </a:lnTo>
                <a:lnTo>
                  <a:pt x="42545" y="17780"/>
                </a:lnTo>
                <a:lnTo>
                  <a:pt x="42164" y="18249"/>
                </a:lnTo>
                <a:lnTo>
                  <a:pt x="42291" y="17780"/>
                </a:lnTo>
                <a:lnTo>
                  <a:pt x="42545" y="17780"/>
                </a:lnTo>
                <a:lnTo>
                  <a:pt x="42545" y="15240"/>
                </a:lnTo>
                <a:lnTo>
                  <a:pt x="38862" y="17780"/>
                </a:lnTo>
                <a:lnTo>
                  <a:pt x="40640" y="16510"/>
                </a:lnTo>
                <a:lnTo>
                  <a:pt x="42545" y="15240"/>
                </a:lnTo>
                <a:lnTo>
                  <a:pt x="42545" y="13970"/>
                </a:lnTo>
                <a:lnTo>
                  <a:pt x="42037" y="13957"/>
                </a:lnTo>
                <a:lnTo>
                  <a:pt x="41529" y="12700"/>
                </a:lnTo>
                <a:lnTo>
                  <a:pt x="40640" y="12700"/>
                </a:lnTo>
                <a:lnTo>
                  <a:pt x="41275" y="11430"/>
                </a:lnTo>
                <a:lnTo>
                  <a:pt x="42291" y="11430"/>
                </a:lnTo>
                <a:lnTo>
                  <a:pt x="36957" y="10160"/>
                </a:lnTo>
                <a:lnTo>
                  <a:pt x="37338" y="10528"/>
                </a:lnTo>
                <a:lnTo>
                  <a:pt x="40386" y="12560"/>
                </a:lnTo>
                <a:lnTo>
                  <a:pt x="40386" y="12928"/>
                </a:lnTo>
                <a:lnTo>
                  <a:pt x="40259" y="13233"/>
                </a:lnTo>
                <a:lnTo>
                  <a:pt x="37719" y="10883"/>
                </a:lnTo>
                <a:lnTo>
                  <a:pt x="37719" y="15240"/>
                </a:lnTo>
                <a:lnTo>
                  <a:pt x="36703" y="16687"/>
                </a:lnTo>
                <a:lnTo>
                  <a:pt x="33401" y="21590"/>
                </a:lnTo>
                <a:lnTo>
                  <a:pt x="35941" y="17780"/>
                </a:lnTo>
                <a:lnTo>
                  <a:pt x="36703" y="16687"/>
                </a:lnTo>
                <a:lnTo>
                  <a:pt x="36703" y="16510"/>
                </a:lnTo>
                <a:lnTo>
                  <a:pt x="36449" y="15240"/>
                </a:lnTo>
                <a:lnTo>
                  <a:pt x="35941" y="13982"/>
                </a:lnTo>
                <a:lnTo>
                  <a:pt x="37719" y="15240"/>
                </a:lnTo>
                <a:lnTo>
                  <a:pt x="37719" y="10883"/>
                </a:lnTo>
                <a:lnTo>
                  <a:pt x="37338" y="10528"/>
                </a:lnTo>
                <a:lnTo>
                  <a:pt x="36576" y="9969"/>
                </a:lnTo>
                <a:lnTo>
                  <a:pt x="35928" y="9550"/>
                </a:lnTo>
                <a:lnTo>
                  <a:pt x="35928" y="13957"/>
                </a:lnTo>
                <a:lnTo>
                  <a:pt x="34163" y="12700"/>
                </a:lnTo>
                <a:lnTo>
                  <a:pt x="35420" y="12700"/>
                </a:lnTo>
                <a:lnTo>
                  <a:pt x="35928" y="13957"/>
                </a:lnTo>
                <a:lnTo>
                  <a:pt x="35928" y="9550"/>
                </a:lnTo>
                <a:lnTo>
                  <a:pt x="34925" y="8890"/>
                </a:lnTo>
                <a:lnTo>
                  <a:pt x="39878" y="8890"/>
                </a:lnTo>
                <a:lnTo>
                  <a:pt x="42672" y="8001"/>
                </a:lnTo>
                <a:lnTo>
                  <a:pt x="42672" y="7620"/>
                </a:lnTo>
                <a:lnTo>
                  <a:pt x="33401" y="7620"/>
                </a:lnTo>
                <a:lnTo>
                  <a:pt x="33401" y="6350"/>
                </a:lnTo>
                <a:lnTo>
                  <a:pt x="35687" y="5080"/>
                </a:lnTo>
                <a:lnTo>
                  <a:pt x="42672" y="5080"/>
                </a:lnTo>
                <a:lnTo>
                  <a:pt x="42799" y="3810"/>
                </a:lnTo>
                <a:lnTo>
                  <a:pt x="45085" y="3810"/>
                </a:lnTo>
                <a:lnTo>
                  <a:pt x="46355" y="1270"/>
                </a:lnTo>
                <a:lnTo>
                  <a:pt x="47244" y="1270"/>
                </a:lnTo>
                <a:lnTo>
                  <a:pt x="47625" y="0"/>
                </a:lnTo>
                <a:lnTo>
                  <a:pt x="43688" y="0"/>
                </a:lnTo>
                <a:lnTo>
                  <a:pt x="41021" y="2540"/>
                </a:lnTo>
                <a:lnTo>
                  <a:pt x="33401" y="2540"/>
                </a:lnTo>
                <a:lnTo>
                  <a:pt x="30353" y="4025"/>
                </a:lnTo>
                <a:lnTo>
                  <a:pt x="30353" y="6350"/>
                </a:lnTo>
                <a:lnTo>
                  <a:pt x="30861" y="7518"/>
                </a:lnTo>
                <a:lnTo>
                  <a:pt x="32258" y="8890"/>
                </a:lnTo>
                <a:lnTo>
                  <a:pt x="29083" y="8890"/>
                </a:lnTo>
                <a:lnTo>
                  <a:pt x="29083" y="13550"/>
                </a:lnTo>
                <a:lnTo>
                  <a:pt x="29083" y="13970"/>
                </a:lnTo>
                <a:lnTo>
                  <a:pt x="28829" y="12700"/>
                </a:lnTo>
                <a:lnTo>
                  <a:pt x="29083" y="13550"/>
                </a:lnTo>
                <a:lnTo>
                  <a:pt x="29083" y="8890"/>
                </a:lnTo>
                <a:lnTo>
                  <a:pt x="28194" y="8890"/>
                </a:lnTo>
                <a:lnTo>
                  <a:pt x="27559" y="7620"/>
                </a:lnTo>
                <a:lnTo>
                  <a:pt x="24765" y="7620"/>
                </a:lnTo>
                <a:lnTo>
                  <a:pt x="22987" y="2844"/>
                </a:lnTo>
                <a:lnTo>
                  <a:pt x="22733" y="5080"/>
                </a:lnTo>
                <a:lnTo>
                  <a:pt x="23825" y="7620"/>
                </a:lnTo>
                <a:lnTo>
                  <a:pt x="23368" y="7620"/>
                </a:lnTo>
                <a:lnTo>
                  <a:pt x="25273" y="12700"/>
                </a:lnTo>
                <a:lnTo>
                  <a:pt x="24638" y="12700"/>
                </a:lnTo>
                <a:lnTo>
                  <a:pt x="21971" y="13957"/>
                </a:lnTo>
                <a:lnTo>
                  <a:pt x="20066" y="17780"/>
                </a:lnTo>
                <a:lnTo>
                  <a:pt x="17653" y="19050"/>
                </a:lnTo>
                <a:lnTo>
                  <a:pt x="14605" y="21590"/>
                </a:lnTo>
                <a:lnTo>
                  <a:pt x="10922" y="22860"/>
                </a:lnTo>
                <a:lnTo>
                  <a:pt x="8255" y="25400"/>
                </a:lnTo>
                <a:lnTo>
                  <a:pt x="11303" y="25400"/>
                </a:lnTo>
                <a:lnTo>
                  <a:pt x="14351" y="26670"/>
                </a:lnTo>
                <a:lnTo>
                  <a:pt x="17907" y="26670"/>
                </a:lnTo>
                <a:lnTo>
                  <a:pt x="20955" y="25400"/>
                </a:lnTo>
                <a:lnTo>
                  <a:pt x="22479" y="17780"/>
                </a:lnTo>
                <a:lnTo>
                  <a:pt x="26035" y="17780"/>
                </a:lnTo>
                <a:lnTo>
                  <a:pt x="26035" y="22860"/>
                </a:lnTo>
                <a:lnTo>
                  <a:pt x="32131" y="22860"/>
                </a:lnTo>
                <a:lnTo>
                  <a:pt x="35687" y="21971"/>
                </a:lnTo>
                <a:lnTo>
                  <a:pt x="37084" y="22212"/>
                </a:lnTo>
                <a:lnTo>
                  <a:pt x="37084" y="21628"/>
                </a:lnTo>
                <a:lnTo>
                  <a:pt x="37211" y="21590"/>
                </a:lnTo>
                <a:lnTo>
                  <a:pt x="37846" y="22326"/>
                </a:lnTo>
                <a:lnTo>
                  <a:pt x="40259" y="22733"/>
                </a:lnTo>
                <a:lnTo>
                  <a:pt x="38735" y="23431"/>
                </a:lnTo>
                <a:lnTo>
                  <a:pt x="43561" y="29210"/>
                </a:lnTo>
                <a:lnTo>
                  <a:pt x="46482" y="22860"/>
                </a:lnTo>
                <a:lnTo>
                  <a:pt x="48387" y="22860"/>
                </a:lnTo>
                <a:close/>
              </a:path>
              <a:path w="122554" h="29210">
                <a:moveTo>
                  <a:pt x="61722" y="15240"/>
                </a:moveTo>
                <a:lnTo>
                  <a:pt x="52451" y="15240"/>
                </a:lnTo>
                <a:lnTo>
                  <a:pt x="52197" y="13970"/>
                </a:lnTo>
                <a:lnTo>
                  <a:pt x="50927" y="13970"/>
                </a:lnTo>
                <a:lnTo>
                  <a:pt x="54229" y="19050"/>
                </a:lnTo>
                <a:lnTo>
                  <a:pt x="59055" y="17780"/>
                </a:lnTo>
                <a:lnTo>
                  <a:pt x="61722" y="15240"/>
                </a:lnTo>
                <a:close/>
              </a:path>
              <a:path w="122554" h="29210">
                <a:moveTo>
                  <a:pt x="80518" y="24130"/>
                </a:moveTo>
                <a:lnTo>
                  <a:pt x="80391" y="23482"/>
                </a:lnTo>
                <a:lnTo>
                  <a:pt x="78486" y="24130"/>
                </a:lnTo>
                <a:lnTo>
                  <a:pt x="77851" y="24472"/>
                </a:lnTo>
                <a:lnTo>
                  <a:pt x="80518" y="24130"/>
                </a:lnTo>
                <a:close/>
              </a:path>
              <a:path w="122554" h="29210">
                <a:moveTo>
                  <a:pt x="107315" y="25400"/>
                </a:moveTo>
                <a:lnTo>
                  <a:pt x="101346" y="22860"/>
                </a:lnTo>
                <a:lnTo>
                  <a:pt x="96647" y="17780"/>
                </a:lnTo>
                <a:lnTo>
                  <a:pt x="94361" y="15240"/>
                </a:lnTo>
                <a:lnTo>
                  <a:pt x="93726" y="15240"/>
                </a:lnTo>
                <a:lnTo>
                  <a:pt x="93345" y="14122"/>
                </a:lnTo>
                <a:lnTo>
                  <a:pt x="93091" y="13957"/>
                </a:lnTo>
                <a:lnTo>
                  <a:pt x="88900" y="12700"/>
                </a:lnTo>
                <a:lnTo>
                  <a:pt x="87757" y="11430"/>
                </a:lnTo>
                <a:lnTo>
                  <a:pt x="90932" y="7620"/>
                </a:lnTo>
                <a:lnTo>
                  <a:pt x="90424" y="7620"/>
                </a:lnTo>
                <a:lnTo>
                  <a:pt x="89281" y="8902"/>
                </a:lnTo>
                <a:lnTo>
                  <a:pt x="88646" y="10160"/>
                </a:lnTo>
                <a:lnTo>
                  <a:pt x="87503" y="11442"/>
                </a:lnTo>
                <a:lnTo>
                  <a:pt x="87249" y="12192"/>
                </a:lnTo>
                <a:lnTo>
                  <a:pt x="87147" y="13004"/>
                </a:lnTo>
                <a:lnTo>
                  <a:pt x="87122" y="12700"/>
                </a:lnTo>
                <a:lnTo>
                  <a:pt x="83312" y="12700"/>
                </a:lnTo>
                <a:lnTo>
                  <a:pt x="83312" y="20320"/>
                </a:lnTo>
                <a:lnTo>
                  <a:pt x="82931" y="19050"/>
                </a:lnTo>
                <a:lnTo>
                  <a:pt x="82042" y="15240"/>
                </a:lnTo>
                <a:lnTo>
                  <a:pt x="83312" y="20320"/>
                </a:lnTo>
                <a:lnTo>
                  <a:pt x="83312" y="12700"/>
                </a:lnTo>
                <a:lnTo>
                  <a:pt x="80162" y="12700"/>
                </a:lnTo>
                <a:lnTo>
                  <a:pt x="80162" y="21412"/>
                </a:lnTo>
                <a:lnTo>
                  <a:pt x="80010" y="20320"/>
                </a:lnTo>
                <a:lnTo>
                  <a:pt x="79756" y="17780"/>
                </a:lnTo>
                <a:lnTo>
                  <a:pt x="80162" y="21412"/>
                </a:lnTo>
                <a:lnTo>
                  <a:pt x="80162" y="12700"/>
                </a:lnTo>
                <a:lnTo>
                  <a:pt x="79756" y="12700"/>
                </a:lnTo>
                <a:lnTo>
                  <a:pt x="79502" y="11430"/>
                </a:lnTo>
                <a:lnTo>
                  <a:pt x="79756" y="11430"/>
                </a:lnTo>
                <a:lnTo>
                  <a:pt x="80010" y="10160"/>
                </a:lnTo>
                <a:lnTo>
                  <a:pt x="81280" y="7620"/>
                </a:lnTo>
                <a:lnTo>
                  <a:pt x="79502" y="7620"/>
                </a:lnTo>
                <a:lnTo>
                  <a:pt x="80264" y="6705"/>
                </a:lnTo>
                <a:lnTo>
                  <a:pt x="77216" y="7620"/>
                </a:lnTo>
                <a:lnTo>
                  <a:pt x="77978" y="10160"/>
                </a:lnTo>
                <a:lnTo>
                  <a:pt x="78486" y="12560"/>
                </a:lnTo>
                <a:lnTo>
                  <a:pt x="78994" y="12700"/>
                </a:lnTo>
                <a:lnTo>
                  <a:pt x="78613" y="12928"/>
                </a:lnTo>
                <a:lnTo>
                  <a:pt x="77724" y="13550"/>
                </a:lnTo>
                <a:lnTo>
                  <a:pt x="77216" y="13893"/>
                </a:lnTo>
                <a:lnTo>
                  <a:pt x="77216" y="22860"/>
                </a:lnTo>
                <a:lnTo>
                  <a:pt x="76581" y="21590"/>
                </a:lnTo>
                <a:lnTo>
                  <a:pt x="76073" y="20320"/>
                </a:lnTo>
                <a:lnTo>
                  <a:pt x="77216" y="22860"/>
                </a:lnTo>
                <a:lnTo>
                  <a:pt x="77216" y="13893"/>
                </a:lnTo>
                <a:lnTo>
                  <a:pt x="76073" y="14630"/>
                </a:lnTo>
                <a:lnTo>
                  <a:pt x="75692" y="16230"/>
                </a:lnTo>
                <a:lnTo>
                  <a:pt x="75641" y="16510"/>
                </a:lnTo>
                <a:lnTo>
                  <a:pt x="71755" y="16510"/>
                </a:lnTo>
                <a:lnTo>
                  <a:pt x="71755" y="25285"/>
                </a:lnTo>
                <a:lnTo>
                  <a:pt x="70866" y="25400"/>
                </a:lnTo>
                <a:lnTo>
                  <a:pt x="70866" y="24638"/>
                </a:lnTo>
                <a:lnTo>
                  <a:pt x="71755" y="25285"/>
                </a:lnTo>
                <a:lnTo>
                  <a:pt x="71755" y="16510"/>
                </a:lnTo>
                <a:lnTo>
                  <a:pt x="70358" y="16510"/>
                </a:lnTo>
                <a:lnTo>
                  <a:pt x="70358" y="15240"/>
                </a:lnTo>
                <a:lnTo>
                  <a:pt x="69850" y="15240"/>
                </a:lnTo>
                <a:lnTo>
                  <a:pt x="70104" y="13970"/>
                </a:lnTo>
                <a:lnTo>
                  <a:pt x="70358" y="12700"/>
                </a:lnTo>
                <a:lnTo>
                  <a:pt x="67564" y="12700"/>
                </a:lnTo>
                <a:lnTo>
                  <a:pt x="67691" y="14287"/>
                </a:lnTo>
                <a:lnTo>
                  <a:pt x="68072" y="19050"/>
                </a:lnTo>
                <a:lnTo>
                  <a:pt x="69088" y="22860"/>
                </a:lnTo>
                <a:lnTo>
                  <a:pt x="71628" y="27940"/>
                </a:lnTo>
                <a:lnTo>
                  <a:pt x="76200" y="25400"/>
                </a:lnTo>
                <a:lnTo>
                  <a:pt x="77851" y="24472"/>
                </a:lnTo>
                <a:lnTo>
                  <a:pt x="73533" y="25044"/>
                </a:lnTo>
                <a:lnTo>
                  <a:pt x="77724" y="24130"/>
                </a:lnTo>
                <a:lnTo>
                  <a:pt x="80391" y="23291"/>
                </a:lnTo>
                <a:lnTo>
                  <a:pt x="80391" y="23482"/>
                </a:lnTo>
                <a:lnTo>
                  <a:pt x="82296" y="22860"/>
                </a:lnTo>
                <a:lnTo>
                  <a:pt x="86360" y="22860"/>
                </a:lnTo>
                <a:lnTo>
                  <a:pt x="88646" y="24130"/>
                </a:lnTo>
                <a:lnTo>
                  <a:pt x="88646" y="22860"/>
                </a:lnTo>
                <a:lnTo>
                  <a:pt x="88646" y="20320"/>
                </a:lnTo>
                <a:lnTo>
                  <a:pt x="88646" y="17780"/>
                </a:lnTo>
                <a:lnTo>
                  <a:pt x="92964" y="19050"/>
                </a:lnTo>
                <a:lnTo>
                  <a:pt x="93345" y="25400"/>
                </a:lnTo>
                <a:lnTo>
                  <a:pt x="98552" y="27940"/>
                </a:lnTo>
                <a:lnTo>
                  <a:pt x="101346" y="27940"/>
                </a:lnTo>
                <a:lnTo>
                  <a:pt x="105410" y="26670"/>
                </a:lnTo>
                <a:lnTo>
                  <a:pt x="107315" y="25400"/>
                </a:lnTo>
                <a:close/>
              </a:path>
              <a:path w="122554" h="29210">
                <a:moveTo>
                  <a:pt x="113411" y="13970"/>
                </a:moveTo>
                <a:lnTo>
                  <a:pt x="107569" y="13970"/>
                </a:lnTo>
                <a:lnTo>
                  <a:pt x="109601" y="15240"/>
                </a:lnTo>
                <a:lnTo>
                  <a:pt x="111887" y="17780"/>
                </a:lnTo>
                <a:lnTo>
                  <a:pt x="113411" y="13970"/>
                </a:lnTo>
                <a:close/>
              </a:path>
              <a:path w="122554" h="29210">
                <a:moveTo>
                  <a:pt x="122047" y="11430"/>
                </a:moveTo>
                <a:lnTo>
                  <a:pt x="98044" y="11430"/>
                </a:lnTo>
                <a:lnTo>
                  <a:pt x="98044" y="14820"/>
                </a:lnTo>
                <a:lnTo>
                  <a:pt x="98171" y="16510"/>
                </a:lnTo>
                <a:lnTo>
                  <a:pt x="99187" y="17780"/>
                </a:lnTo>
                <a:lnTo>
                  <a:pt x="102235" y="16510"/>
                </a:lnTo>
                <a:lnTo>
                  <a:pt x="102235" y="17780"/>
                </a:lnTo>
                <a:lnTo>
                  <a:pt x="103505" y="19050"/>
                </a:lnTo>
                <a:lnTo>
                  <a:pt x="104521" y="19050"/>
                </a:lnTo>
                <a:lnTo>
                  <a:pt x="109855" y="17780"/>
                </a:lnTo>
                <a:lnTo>
                  <a:pt x="108331" y="16510"/>
                </a:lnTo>
                <a:lnTo>
                  <a:pt x="106807" y="15240"/>
                </a:lnTo>
                <a:lnTo>
                  <a:pt x="107569" y="13970"/>
                </a:lnTo>
                <a:lnTo>
                  <a:pt x="113411" y="13957"/>
                </a:lnTo>
                <a:lnTo>
                  <a:pt x="114935" y="12700"/>
                </a:lnTo>
                <a:lnTo>
                  <a:pt x="120523" y="12700"/>
                </a:lnTo>
                <a:lnTo>
                  <a:pt x="122047" y="11430"/>
                </a:lnTo>
                <a:close/>
              </a:path>
            </a:pathLst>
          </a:custGeom>
          <a:solidFill>
            <a:srgbClr val="115DA8"/>
          </a:solidFill>
        </p:spPr>
        <p:txBody>
          <a:bodyPr wrap="square" lIns="0" tIns="0" rIns="0" bIns="0" rtlCol="0"/>
          <a:lstStyle/>
          <a:p>
            <a:endParaRPr sz="1867"/>
          </a:p>
        </p:txBody>
      </p:sp>
      <p:sp>
        <p:nvSpPr>
          <p:cNvPr id="22" name="bg object 22"/>
          <p:cNvSpPr/>
          <p:nvPr/>
        </p:nvSpPr>
        <p:spPr>
          <a:xfrm>
            <a:off x="9801521" y="6086516"/>
            <a:ext cx="198120" cy="37253"/>
          </a:xfrm>
          <a:custGeom>
            <a:avLst/>
            <a:gdLst/>
            <a:ahLst/>
            <a:cxnLst/>
            <a:rect l="l" t="t" r="r" b="b"/>
            <a:pathLst>
              <a:path w="148590" h="27939">
                <a:moveTo>
                  <a:pt x="38862" y="19050"/>
                </a:moveTo>
                <a:lnTo>
                  <a:pt x="37719" y="16510"/>
                </a:lnTo>
                <a:lnTo>
                  <a:pt x="37846" y="15240"/>
                </a:lnTo>
                <a:lnTo>
                  <a:pt x="37846" y="13970"/>
                </a:lnTo>
                <a:lnTo>
                  <a:pt x="37338" y="12700"/>
                </a:lnTo>
                <a:lnTo>
                  <a:pt x="3556" y="12700"/>
                </a:lnTo>
                <a:lnTo>
                  <a:pt x="1524" y="13970"/>
                </a:lnTo>
                <a:lnTo>
                  <a:pt x="0" y="15240"/>
                </a:lnTo>
                <a:lnTo>
                  <a:pt x="7874" y="17780"/>
                </a:lnTo>
                <a:lnTo>
                  <a:pt x="9144" y="17780"/>
                </a:lnTo>
                <a:lnTo>
                  <a:pt x="9144" y="19050"/>
                </a:lnTo>
                <a:lnTo>
                  <a:pt x="3556" y="22860"/>
                </a:lnTo>
                <a:lnTo>
                  <a:pt x="3556" y="24130"/>
                </a:lnTo>
                <a:lnTo>
                  <a:pt x="14224" y="24130"/>
                </a:lnTo>
                <a:lnTo>
                  <a:pt x="18288" y="21590"/>
                </a:lnTo>
                <a:lnTo>
                  <a:pt x="35433" y="21590"/>
                </a:lnTo>
                <a:lnTo>
                  <a:pt x="36957" y="19050"/>
                </a:lnTo>
                <a:lnTo>
                  <a:pt x="38862" y="19050"/>
                </a:lnTo>
                <a:close/>
              </a:path>
              <a:path w="148590" h="27939">
                <a:moveTo>
                  <a:pt x="47244" y="20320"/>
                </a:moveTo>
                <a:lnTo>
                  <a:pt x="45847" y="18948"/>
                </a:lnTo>
                <a:lnTo>
                  <a:pt x="43307" y="16510"/>
                </a:lnTo>
                <a:lnTo>
                  <a:pt x="43688" y="16268"/>
                </a:lnTo>
                <a:lnTo>
                  <a:pt x="43815" y="15240"/>
                </a:lnTo>
                <a:lnTo>
                  <a:pt x="43053" y="15240"/>
                </a:lnTo>
                <a:lnTo>
                  <a:pt x="43053" y="16510"/>
                </a:lnTo>
                <a:lnTo>
                  <a:pt x="41529" y="17780"/>
                </a:lnTo>
                <a:lnTo>
                  <a:pt x="43180" y="17780"/>
                </a:lnTo>
                <a:lnTo>
                  <a:pt x="43561" y="19050"/>
                </a:lnTo>
                <a:lnTo>
                  <a:pt x="43307" y="19050"/>
                </a:lnTo>
                <a:lnTo>
                  <a:pt x="42545" y="19050"/>
                </a:lnTo>
                <a:lnTo>
                  <a:pt x="43180" y="20320"/>
                </a:lnTo>
                <a:lnTo>
                  <a:pt x="44577" y="20320"/>
                </a:lnTo>
                <a:lnTo>
                  <a:pt x="44831" y="20320"/>
                </a:lnTo>
                <a:lnTo>
                  <a:pt x="45593" y="20320"/>
                </a:lnTo>
                <a:lnTo>
                  <a:pt x="46355" y="20320"/>
                </a:lnTo>
                <a:lnTo>
                  <a:pt x="47244" y="20320"/>
                </a:lnTo>
                <a:close/>
              </a:path>
              <a:path w="148590" h="27939">
                <a:moveTo>
                  <a:pt x="50927" y="25387"/>
                </a:moveTo>
                <a:lnTo>
                  <a:pt x="50419" y="24130"/>
                </a:lnTo>
                <a:lnTo>
                  <a:pt x="49149" y="24130"/>
                </a:lnTo>
                <a:lnTo>
                  <a:pt x="50927" y="25387"/>
                </a:lnTo>
                <a:close/>
              </a:path>
              <a:path w="148590" h="27939">
                <a:moveTo>
                  <a:pt x="55499" y="24130"/>
                </a:moveTo>
                <a:lnTo>
                  <a:pt x="52324" y="21958"/>
                </a:lnTo>
                <a:lnTo>
                  <a:pt x="55245" y="24663"/>
                </a:lnTo>
                <a:lnTo>
                  <a:pt x="55499" y="24130"/>
                </a:lnTo>
                <a:close/>
              </a:path>
              <a:path w="148590" h="27939">
                <a:moveTo>
                  <a:pt x="56515" y="22860"/>
                </a:moveTo>
                <a:lnTo>
                  <a:pt x="56261" y="22872"/>
                </a:lnTo>
                <a:lnTo>
                  <a:pt x="55626" y="24130"/>
                </a:lnTo>
                <a:lnTo>
                  <a:pt x="56261" y="24130"/>
                </a:lnTo>
                <a:lnTo>
                  <a:pt x="56515" y="22860"/>
                </a:lnTo>
                <a:close/>
              </a:path>
              <a:path w="148590" h="27939">
                <a:moveTo>
                  <a:pt x="57658" y="19431"/>
                </a:moveTo>
                <a:lnTo>
                  <a:pt x="51562" y="21399"/>
                </a:lnTo>
                <a:lnTo>
                  <a:pt x="52324" y="21958"/>
                </a:lnTo>
                <a:lnTo>
                  <a:pt x="51943" y="21590"/>
                </a:lnTo>
                <a:lnTo>
                  <a:pt x="57277" y="22860"/>
                </a:lnTo>
                <a:lnTo>
                  <a:pt x="57531" y="22860"/>
                </a:lnTo>
                <a:lnTo>
                  <a:pt x="57531" y="21590"/>
                </a:lnTo>
                <a:lnTo>
                  <a:pt x="57658" y="19431"/>
                </a:lnTo>
                <a:close/>
              </a:path>
              <a:path w="148590" h="27939">
                <a:moveTo>
                  <a:pt x="93980" y="24130"/>
                </a:moveTo>
                <a:lnTo>
                  <a:pt x="93472" y="23990"/>
                </a:lnTo>
                <a:lnTo>
                  <a:pt x="93599" y="24358"/>
                </a:lnTo>
                <a:lnTo>
                  <a:pt x="93980" y="24130"/>
                </a:lnTo>
                <a:close/>
              </a:path>
              <a:path w="148590" h="27939">
                <a:moveTo>
                  <a:pt x="95504" y="16510"/>
                </a:moveTo>
                <a:lnTo>
                  <a:pt x="90424" y="15240"/>
                </a:lnTo>
                <a:lnTo>
                  <a:pt x="92202" y="7620"/>
                </a:lnTo>
                <a:lnTo>
                  <a:pt x="88392" y="7620"/>
                </a:lnTo>
                <a:lnTo>
                  <a:pt x="88392" y="19050"/>
                </a:lnTo>
                <a:lnTo>
                  <a:pt x="87630" y="19050"/>
                </a:lnTo>
                <a:lnTo>
                  <a:pt x="87630" y="26543"/>
                </a:lnTo>
                <a:lnTo>
                  <a:pt x="87630" y="26670"/>
                </a:lnTo>
                <a:lnTo>
                  <a:pt x="87503" y="26479"/>
                </a:lnTo>
                <a:lnTo>
                  <a:pt x="87401" y="25692"/>
                </a:lnTo>
                <a:lnTo>
                  <a:pt x="87630" y="26543"/>
                </a:lnTo>
                <a:lnTo>
                  <a:pt x="87630" y="19050"/>
                </a:lnTo>
                <a:lnTo>
                  <a:pt x="83566" y="19050"/>
                </a:lnTo>
                <a:lnTo>
                  <a:pt x="83820" y="20320"/>
                </a:lnTo>
                <a:lnTo>
                  <a:pt x="83566" y="20320"/>
                </a:lnTo>
                <a:lnTo>
                  <a:pt x="83566" y="22860"/>
                </a:lnTo>
                <a:lnTo>
                  <a:pt x="83197" y="22872"/>
                </a:lnTo>
                <a:lnTo>
                  <a:pt x="83439" y="22694"/>
                </a:lnTo>
                <a:lnTo>
                  <a:pt x="83566" y="22860"/>
                </a:lnTo>
                <a:lnTo>
                  <a:pt x="83566" y="20320"/>
                </a:lnTo>
                <a:lnTo>
                  <a:pt x="82804" y="20320"/>
                </a:lnTo>
                <a:lnTo>
                  <a:pt x="82677" y="21742"/>
                </a:lnTo>
                <a:lnTo>
                  <a:pt x="82550" y="21399"/>
                </a:lnTo>
                <a:lnTo>
                  <a:pt x="82804" y="20320"/>
                </a:lnTo>
                <a:lnTo>
                  <a:pt x="80772" y="20320"/>
                </a:lnTo>
                <a:lnTo>
                  <a:pt x="83185" y="18326"/>
                </a:lnTo>
                <a:lnTo>
                  <a:pt x="83566" y="17780"/>
                </a:lnTo>
                <a:lnTo>
                  <a:pt x="83820" y="17780"/>
                </a:lnTo>
                <a:lnTo>
                  <a:pt x="83820" y="16510"/>
                </a:lnTo>
                <a:lnTo>
                  <a:pt x="86741" y="16510"/>
                </a:lnTo>
                <a:lnTo>
                  <a:pt x="88392" y="19050"/>
                </a:lnTo>
                <a:lnTo>
                  <a:pt x="88392" y="7620"/>
                </a:lnTo>
                <a:lnTo>
                  <a:pt x="85344" y="7620"/>
                </a:lnTo>
                <a:lnTo>
                  <a:pt x="85344" y="6350"/>
                </a:lnTo>
                <a:lnTo>
                  <a:pt x="89027" y="6350"/>
                </a:lnTo>
                <a:lnTo>
                  <a:pt x="89281" y="6261"/>
                </a:lnTo>
                <a:lnTo>
                  <a:pt x="88519" y="5435"/>
                </a:lnTo>
                <a:lnTo>
                  <a:pt x="86106" y="5080"/>
                </a:lnTo>
                <a:lnTo>
                  <a:pt x="91313" y="5080"/>
                </a:lnTo>
                <a:lnTo>
                  <a:pt x="87884" y="3810"/>
                </a:lnTo>
                <a:lnTo>
                  <a:pt x="87376" y="2540"/>
                </a:lnTo>
                <a:lnTo>
                  <a:pt x="89916" y="2540"/>
                </a:lnTo>
                <a:lnTo>
                  <a:pt x="87376" y="1270"/>
                </a:lnTo>
                <a:lnTo>
                  <a:pt x="89662" y="0"/>
                </a:lnTo>
                <a:lnTo>
                  <a:pt x="85852" y="0"/>
                </a:lnTo>
                <a:lnTo>
                  <a:pt x="82931" y="2476"/>
                </a:lnTo>
                <a:lnTo>
                  <a:pt x="82931" y="7874"/>
                </a:lnTo>
                <a:lnTo>
                  <a:pt x="85090" y="13970"/>
                </a:lnTo>
                <a:lnTo>
                  <a:pt x="85915" y="15240"/>
                </a:lnTo>
                <a:lnTo>
                  <a:pt x="84836" y="15240"/>
                </a:lnTo>
                <a:lnTo>
                  <a:pt x="82296" y="17780"/>
                </a:lnTo>
                <a:lnTo>
                  <a:pt x="80518" y="17780"/>
                </a:lnTo>
                <a:lnTo>
                  <a:pt x="81407" y="16510"/>
                </a:lnTo>
                <a:lnTo>
                  <a:pt x="80772" y="16510"/>
                </a:lnTo>
                <a:lnTo>
                  <a:pt x="80772" y="15240"/>
                </a:lnTo>
                <a:lnTo>
                  <a:pt x="78994" y="15240"/>
                </a:lnTo>
                <a:lnTo>
                  <a:pt x="78232" y="13970"/>
                </a:lnTo>
                <a:lnTo>
                  <a:pt x="76581" y="13970"/>
                </a:lnTo>
                <a:lnTo>
                  <a:pt x="76581" y="16167"/>
                </a:lnTo>
                <a:lnTo>
                  <a:pt x="76708" y="16510"/>
                </a:lnTo>
                <a:lnTo>
                  <a:pt x="76327" y="16916"/>
                </a:lnTo>
                <a:lnTo>
                  <a:pt x="76454" y="16510"/>
                </a:lnTo>
                <a:lnTo>
                  <a:pt x="76073" y="16510"/>
                </a:lnTo>
                <a:lnTo>
                  <a:pt x="76073" y="21742"/>
                </a:lnTo>
                <a:lnTo>
                  <a:pt x="75692" y="22059"/>
                </a:lnTo>
                <a:lnTo>
                  <a:pt x="75946" y="21590"/>
                </a:lnTo>
                <a:lnTo>
                  <a:pt x="76073" y="21742"/>
                </a:lnTo>
                <a:lnTo>
                  <a:pt x="76073" y="16510"/>
                </a:lnTo>
                <a:lnTo>
                  <a:pt x="73533" y="16510"/>
                </a:lnTo>
                <a:lnTo>
                  <a:pt x="73025" y="15240"/>
                </a:lnTo>
                <a:lnTo>
                  <a:pt x="72771" y="15240"/>
                </a:lnTo>
                <a:lnTo>
                  <a:pt x="72644" y="14274"/>
                </a:lnTo>
                <a:lnTo>
                  <a:pt x="72517" y="13970"/>
                </a:lnTo>
                <a:lnTo>
                  <a:pt x="73025" y="13970"/>
                </a:lnTo>
                <a:lnTo>
                  <a:pt x="73025" y="12700"/>
                </a:lnTo>
                <a:lnTo>
                  <a:pt x="77470" y="12700"/>
                </a:lnTo>
                <a:lnTo>
                  <a:pt x="76581" y="11430"/>
                </a:lnTo>
                <a:lnTo>
                  <a:pt x="70866" y="11430"/>
                </a:lnTo>
                <a:lnTo>
                  <a:pt x="70866" y="14528"/>
                </a:lnTo>
                <a:lnTo>
                  <a:pt x="72009" y="16510"/>
                </a:lnTo>
                <a:lnTo>
                  <a:pt x="71247" y="15240"/>
                </a:lnTo>
                <a:lnTo>
                  <a:pt x="64135" y="15240"/>
                </a:lnTo>
                <a:lnTo>
                  <a:pt x="62992" y="14147"/>
                </a:lnTo>
                <a:lnTo>
                  <a:pt x="62611" y="14833"/>
                </a:lnTo>
                <a:lnTo>
                  <a:pt x="62865" y="15240"/>
                </a:lnTo>
                <a:lnTo>
                  <a:pt x="62865" y="16510"/>
                </a:lnTo>
                <a:lnTo>
                  <a:pt x="66040" y="16510"/>
                </a:lnTo>
                <a:lnTo>
                  <a:pt x="66929" y="17780"/>
                </a:lnTo>
                <a:lnTo>
                  <a:pt x="68072" y="17780"/>
                </a:lnTo>
                <a:lnTo>
                  <a:pt x="68072" y="19050"/>
                </a:lnTo>
                <a:lnTo>
                  <a:pt x="67183" y="19050"/>
                </a:lnTo>
                <a:lnTo>
                  <a:pt x="66675" y="19050"/>
                </a:lnTo>
                <a:lnTo>
                  <a:pt x="66675" y="21590"/>
                </a:lnTo>
                <a:lnTo>
                  <a:pt x="65024" y="20320"/>
                </a:lnTo>
                <a:lnTo>
                  <a:pt x="65913" y="20320"/>
                </a:lnTo>
                <a:lnTo>
                  <a:pt x="66675" y="21590"/>
                </a:lnTo>
                <a:lnTo>
                  <a:pt x="66675" y="19050"/>
                </a:lnTo>
                <a:lnTo>
                  <a:pt x="58801" y="19050"/>
                </a:lnTo>
                <a:lnTo>
                  <a:pt x="58674" y="19100"/>
                </a:lnTo>
                <a:lnTo>
                  <a:pt x="58674" y="22860"/>
                </a:lnTo>
                <a:lnTo>
                  <a:pt x="57848" y="24130"/>
                </a:lnTo>
                <a:lnTo>
                  <a:pt x="58674" y="22860"/>
                </a:lnTo>
                <a:lnTo>
                  <a:pt x="58674" y="19100"/>
                </a:lnTo>
                <a:lnTo>
                  <a:pt x="57658" y="19431"/>
                </a:lnTo>
                <a:lnTo>
                  <a:pt x="57531" y="22860"/>
                </a:lnTo>
                <a:lnTo>
                  <a:pt x="57785" y="22860"/>
                </a:lnTo>
                <a:lnTo>
                  <a:pt x="56515" y="22872"/>
                </a:lnTo>
                <a:lnTo>
                  <a:pt x="56261" y="24130"/>
                </a:lnTo>
                <a:lnTo>
                  <a:pt x="56515" y="24130"/>
                </a:lnTo>
                <a:lnTo>
                  <a:pt x="57023" y="25400"/>
                </a:lnTo>
                <a:lnTo>
                  <a:pt x="58293" y="25400"/>
                </a:lnTo>
                <a:lnTo>
                  <a:pt x="59461" y="25400"/>
                </a:lnTo>
                <a:lnTo>
                  <a:pt x="59436" y="25717"/>
                </a:lnTo>
                <a:lnTo>
                  <a:pt x="59309" y="26250"/>
                </a:lnTo>
                <a:lnTo>
                  <a:pt x="59817" y="26035"/>
                </a:lnTo>
                <a:lnTo>
                  <a:pt x="59309" y="26670"/>
                </a:lnTo>
                <a:lnTo>
                  <a:pt x="62230" y="26670"/>
                </a:lnTo>
                <a:lnTo>
                  <a:pt x="62357" y="25400"/>
                </a:lnTo>
                <a:lnTo>
                  <a:pt x="67183" y="25400"/>
                </a:lnTo>
                <a:lnTo>
                  <a:pt x="67437" y="26670"/>
                </a:lnTo>
                <a:lnTo>
                  <a:pt x="72263" y="26670"/>
                </a:lnTo>
                <a:lnTo>
                  <a:pt x="76708" y="26670"/>
                </a:lnTo>
                <a:lnTo>
                  <a:pt x="77978" y="25400"/>
                </a:lnTo>
                <a:lnTo>
                  <a:pt x="75692" y="25400"/>
                </a:lnTo>
                <a:lnTo>
                  <a:pt x="75692" y="24130"/>
                </a:lnTo>
                <a:lnTo>
                  <a:pt x="76708" y="22860"/>
                </a:lnTo>
                <a:lnTo>
                  <a:pt x="76581" y="22872"/>
                </a:lnTo>
                <a:lnTo>
                  <a:pt x="75438" y="24130"/>
                </a:lnTo>
                <a:lnTo>
                  <a:pt x="76581" y="22860"/>
                </a:lnTo>
                <a:lnTo>
                  <a:pt x="76708" y="22860"/>
                </a:lnTo>
                <a:lnTo>
                  <a:pt x="78994" y="22860"/>
                </a:lnTo>
                <a:lnTo>
                  <a:pt x="79629" y="16510"/>
                </a:lnTo>
                <a:lnTo>
                  <a:pt x="79121" y="21742"/>
                </a:lnTo>
                <a:lnTo>
                  <a:pt x="78994" y="24130"/>
                </a:lnTo>
                <a:lnTo>
                  <a:pt x="78994" y="22872"/>
                </a:lnTo>
                <a:lnTo>
                  <a:pt x="76708" y="22872"/>
                </a:lnTo>
                <a:lnTo>
                  <a:pt x="75819" y="23990"/>
                </a:lnTo>
                <a:lnTo>
                  <a:pt x="75692" y="25400"/>
                </a:lnTo>
                <a:lnTo>
                  <a:pt x="77978" y="25387"/>
                </a:lnTo>
                <a:lnTo>
                  <a:pt x="82550" y="24130"/>
                </a:lnTo>
                <a:lnTo>
                  <a:pt x="85344" y="24130"/>
                </a:lnTo>
                <a:lnTo>
                  <a:pt x="85090" y="25400"/>
                </a:lnTo>
                <a:lnTo>
                  <a:pt x="85344" y="26250"/>
                </a:lnTo>
                <a:lnTo>
                  <a:pt x="85344" y="26670"/>
                </a:lnTo>
                <a:lnTo>
                  <a:pt x="85090" y="25400"/>
                </a:lnTo>
                <a:lnTo>
                  <a:pt x="84074" y="25400"/>
                </a:lnTo>
                <a:lnTo>
                  <a:pt x="84328" y="26670"/>
                </a:lnTo>
                <a:lnTo>
                  <a:pt x="85344" y="27940"/>
                </a:lnTo>
                <a:lnTo>
                  <a:pt x="90678" y="27940"/>
                </a:lnTo>
                <a:lnTo>
                  <a:pt x="90678" y="27660"/>
                </a:lnTo>
                <a:lnTo>
                  <a:pt x="91059" y="26060"/>
                </a:lnTo>
                <a:lnTo>
                  <a:pt x="92710" y="24980"/>
                </a:lnTo>
                <a:lnTo>
                  <a:pt x="92456" y="23990"/>
                </a:lnTo>
                <a:lnTo>
                  <a:pt x="92329" y="23622"/>
                </a:lnTo>
                <a:lnTo>
                  <a:pt x="93472" y="23990"/>
                </a:lnTo>
                <a:lnTo>
                  <a:pt x="92964" y="21590"/>
                </a:lnTo>
                <a:lnTo>
                  <a:pt x="92202" y="19050"/>
                </a:lnTo>
                <a:lnTo>
                  <a:pt x="90678" y="19050"/>
                </a:lnTo>
                <a:lnTo>
                  <a:pt x="91186" y="17780"/>
                </a:lnTo>
                <a:lnTo>
                  <a:pt x="93980" y="16510"/>
                </a:lnTo>
                <a:lnTo>
                  <a:pt x="95504" y="16510"/>
                </a:lnTo>
                <a:close/>
              </a:path>
              <a:path w="148590" h="27939">
                <a:moveTo>
                  <a:pt x="135509" y="24130"/>
                </a:moveTo>
                <a:lnTo>
                  <a:pt x="129921" y="24130"/>
                </a:lnTo>
                <a:lnTo>
                  <a:pt x="131445" y="26670"/>
                </a:lnTo>
                <a:lnTo>
                  <a:pt x="133985" y="25387"/>
                </a:lnTo>
                <a:lnTo>
                  <a:pt x="135509" y="24130"/>
                </a:lnTo>
                <a:close/>
              </a:path>
              <a:path w="148590" h="27939">
                <a:moveTo>
                  <a:pt x="148209" y="13970"/>
                </a:moveTo>
                <a:lnTo>
                  <a:pt x="131191" y="13970"/>
                </a:lnTo>
                <a:lnTo>
                  <a:pt x="126492" y="12700"/>
                </a:lnTo>
                <a:lnTo>
                  <a:pt x="119126" y="12700"/>
                </a:lnTo>
                <a:lnTo>
                  <a:pt x="119380" y="11430"/>
                </a:lnTo>
                <a:lnTo>
                  <a:pt x="121793" y="11430"/>
                </a:lnTo>
                <a:lnTo>
                  <a:pt x="118364" y="10160"/>
                </a:lnTo>
                <a:lnTo>
                  <a:pt x="113157" y="10160"/>
                </a:lnTo>
                <a:lnTo>
                  <a:pt x="111760" y="8890"/>
                </a:lnTo>
                <a:lnTo>
                  <a:pt x="115062" y="8890"/>
                </a:lnTo>
                <a:lnTo>
                  <a:pt x="111760" y="7620"/>
                </a:lnTo>
                <a:lnTo>
                  <a:pt x="103378" y="7620"/>
                </a:lnTo>
                <a:lnTo>
                  <a:pt x="107315" y="11430"/>
                </a:lnTo>
                <a:lnTo>
                  <a:pt x="109728" y="16510"/>
                </a:lnTo>
                <a:lnTo>
                  <a:pt x="99314" y="17551"/>
                </a:lnTo>
                <a:lnTo>
                  <a:pt x="99314" y="21590"/>
                </a:lnTo>
                <a:lnTo>
                  <a:pt x="97028" y="22872"/>
                </a:lnTo>
                <a:lnTo>
                  <a:pt x="99314" y="21590"/>
                </a:lnTo>
                <a:lnTo>
                  <a:pt x="99314" y="17551"/>
                </a:lnTo>
                <a:lnTo>
                  <a:pt x="97028" y="17780"/>
                </a:lnTo>
                <a:lnTo>
                  <a:pt x="94996" y="21590"/>
                </a:lnTo>
                <a:lnTo>
                  <a:pt x="94742" y="22860"/>
                </a:lnTo>
                <a:lnTo>
                  <a:pt x="94488" y="22860"/>
                </a:lnTo>
                <a:lnTo>
                  <a:pt x="94742" y="24130"/>
                </a:lnTo>
                <a:lnTo>
                  <a:pt x="96012" y="24130"/>
                </a:lnTo>
                <a:lnTo>
                  <a:pt x="97536" y="24130"/>
                </a:lnTo>
                <a:lnTo>
                  <a:pt x="98298" y="22860"/>
                </a:lnTo>
                <a:lnTo>
                  <a:pt x="97536" y="24130"/>
                </a:lnTo>
                <a:lnTo>
                  <a:pt x="102108" y="24130"/>
                </a:lnTo>
                <a:lnTo>
                  <a:pt x="102489" y="22860"/>
                </a:lnTo>
                <a:lnTo>
                  <a:pt x="103632" y="21590"/>
                </a:lnTo>
                <a:lnTo>
                  <a:pt x="104267" y="20320"/>
                </a:lnTo>
                <a:lnTo>
                  <a:pt x="105410" y="19050"/>
                </a:lnTo>
                <a:lnTo>
                  <a:pt x="105918" y="19050"/>
                </a:lnTo>
                <a:lnTo>
                  <a:pt x="106934" y="17780"/>
                </a:lnTo>
                <a:lnTo>
                  <a:pt x="107315" y="22872"/>
                </a:lnTo>
                <a:lnTo>
                  <a:pt x="108331" y="25552"/>
                </a:lnTo>
                <a:lnTo>
                  <a:pt x="108712" y="26670"/>
                </a:lnTo>
                <a:lnTo>
                  <a:pt x="109347" y="26670"/>
                </a:lnTo>
                <a:lnTo>
                  <a:pt x="109093" y="26416"/>
                </a:lnTo>
                <a:lnTo>
                  <a:pt x="110617" y="25387"/>
                </a:lnTo>
                <a:lnTo>
                  <a:pt x="112141" y="22860"/>
                </a:lnTo>
                <a:lnTo>
                  <a:pt x="137033" y="22860"/>
                </a:lnTo>
                <a:lnTo>
                  <a:pt x="135509" y="20332"/>
                </a:lnTo>
                <a:lnTo>
                  <a:pt x="135509" y="19050"/>
                </a:lnTo>
                <a:lnTo>
                  <a:pt x="137795" y="19050"/>
                </a:lnTo>
                <a:lnTo>
                  <a:pt x="144653" y="22860"/>
                </a:lnTo>
                <a:lnTo>
                  <a:pt x="143383" y="19050"/>
                </a:lnTo>
                <a:lnTo>
                  <a:pt x="143002" y="17780"/>
                </a:lnTo>
                <a:lnTo>
                  <a:pt x="142621" y="16510"/>
                </a:lnTo>
                <a:lnTo>
                  <a:pt x="146304" y="16510"/>
                </a:lnTo>
                <a:lnTo>
                  <a:pt x="148209" y="13970"/>
                </a:lnTo>
                <a:close/>
              </a:path>
            </a:pathLst>
          </a:custGeom>
          <a:solidFill>
            <a:srgbClr val="115DA8"/>
          </a:solidFill>
        </p:spPr>
        <p:txBody>
          <a:bodyPr wrap="square" lIns="0" tIns="0" rIns="0" bIns="0" rtlCol="0"/>
          <a:lstStyle/>
          <a:p>
            <a:endParaRPr sz="1867"/>
          </a:p>
        </p:txBody>
      </p:sp>
      <p:sp>
        <p:nvSpPr>
          <p:cNvPr id="23" name="bg object 23"/>
          <p:cNvSpPr/>
          <p:nvPr/>
        </p:nvSpPr>
        <p:spPr>
          <a:xfrm>
            <a:off x="9827260" y="6083129"/>
            <a:ext cx="169333" cy="30480"/>
          </a:xfrm>
          <a:custGeom>
            <a:avLst/>
            <a:gdLst/>
            <a:ahLst/>
            <a:cxnLst/>
            <a:rect l="l" t="t" r="r" b="b"/>
            <a:pathLst>
              <a:path w="127000" h="22860">
                <a:moveTo>
                  <a:pt x="20828" y="21590"/>
                </a:moveTo>
                <a:lnTo>
                  <a:pt x="20701" y="21120"/>
                </a:lnTo>
                <a:lnTo>
                  <a:pt x="20447" y="21590"/>
                </a:lnTo>
                <a:lnTo>
                  <a:pt x="20828" y="21590"/>
                </a:lnTo>
                <a:close/>
              </a:path>
              <a:path w="127000" h="22860">
                <a:moveTo>
                  <a:pt x="24257" y="21590"/>
                </a:moveTo>
                <a:lnTo>
                  <a:pt x="23876" y="20320"/>
                </a:lnTo>
                <a:lnTo>
                  <a:pt x="22225" y="20320"/>
                </a:lnTo>
                <a:lnTo>
                  <a:pt x="22225" y="21590"/>
                </a:lnTo>
                <a:lnTo>
                  <a:pt x="22733" y="21590"/>
                </a:lnTo>
                <a:lnTo>
                  <a:pt x="23876" y="21590"/>
                </a:lnTo>
                <a:lnTo>
                  <a:pt x="24257" y="21590"/>
                </a:lnTo>
                <a:close/>
              </a:path>
              <a:path w="127000" h="22860">
                <a:moveTo>
                  <a:pt x="38354" y="19050"/>
                </a:moveTo>
                <a:lnTo>
                  <a:pt x="31369" y="19050"/>
                </a:lnTo>
                <a:lnTo>
                  <a:pt x="29083" y="20320"/>
                </a:lnTo>
                <a:lnTo>
                  <a:pt x="29083" y="21590"/>
                </a:lnTo>
                <a:lnTo>
                  <a:pt x="29591" y="21590"/>
                </a:lnTo>
                <a:lnTo>
                  <a:pt x="38354" y="21590"/>
                </a:lnTo>
                <a:lnTo>
                  <a:pt x="38354" y="19050"/>
                </a:lnTo>
                <a:close/>
              </a:path>
              <a:path w="127000" h="22860">
                <a:moveTo>
                  <a:pt x="39370" y="13970"/>
                </a:moveTo>
                <a:lnTo>
                  <a:pt x="36195" y="13970"/>
                </a:lnTo>
                <a:lnTo>
                  <a:pt x="37719" y="12700"/>
                </a:lnTo>
                <a:lnTo>
                  <a:pt x="36195" y="12700"/>
                </a:lnTo>
                <a:lnTo>
                  <a:pt x="37592" y="11430"/>
                </a:lnTo>
                <a:lnTo>
                  <a:pt x="35433" y="11430"/>
                </a:lnTo>
                <a:lnTo>
                  <a:pt x="35941" y="10160"/>
                </a:lnTo>
                <a:lnTo>
                  <a:pt x="34671" y="10160"/>
                </a:lnTo>
                <a:lnTo>
                  <a:pt x="34163" y="8890"/>
                </a:lnTo>
                <a:lnTo>
                  <a:pt x="33401" y="8890"/>
                </a:lnTo>
                <a:lnTo>
                  <a:pt x="33147" y="7620"/>
                </a:lnTo>
                <a:lnTo>
                  <a:pt x="34417" y="6350"/>
                </a:lnTo>
                <a:lnTo>
                  <a:pt x="32639" y="6350"/>
                </a:lnTo>
                <a:lnTo>
                  <a:pt x="32639" y="3810"/>
                </a:lnTo>
                <a:lnTo>
                  <a:pt x="35687" y="2540"/>
                </a:lnTo>
                <a:lnTo>
                  <a:pt x="36449" y="1270"/>
                </a:lnTo>
                <a:lnTo>
                  <a:pt x="32639" y="1270"/>
                </a:lnTo>
                <a:lnTo>
                  <a:pt x="31877" y="1270"/>
                </a:lnTo>
                <a:lnTo>
                  <a:pt x="30861" y="2540"/>
                </a:lnTo>
                <a:lnTo>
                  <a:pt x="28702" y="2540"/>
                </a:lnTo>
                <a:lnTo>
                  <a:pt x="28702" y="8890"/>
                </a:lnTo>
                <a:lnTo>
                  <a:pt x="27559" y="10160"/>
                </a:lnTo>
                <a:lnTo>
                  <a:pt x="24257" y="10160"/>
                </a:lnTo>
                <a:lnTo>
                  <a:pt x="22987" y="8890"/>
                </a:lnTo>
                <a:lnTo>
                  <a:pt x="28702" y="8890"/>
                </a:lnTo>
                <a:lnTo>
                  <a:pt x="28702" y="2540"/>
                </a:lnTo>
                <a:lnTo>
                  <a:pt x="23876" y="2540"/>
                </a:lnTo>
                <a:lnTo>
                  <a:pt x="24257" y="3810"/>
                </a:lnTo>
                <a:lnTo>
                  <a:pt x="20955" y="3810"/>
                </a:lnTo>
                <a:lnTo>
                  <a:pt x="24003" y="5080"/>
                </a:lnTo>
                <a:lnTo>
                  <a:pt x="22733" y="5080"/>
                </a:lnTo>
                <a:lnTo>
                  <a:pt x="24257" y="6350"/>
                </a:lnTo>
                <a:lnTo>
                  <a:pt x="20828" y="6362"/>
                </a:lnTo>
                <a:lnTo>
                  <a:pt x="14097" y="10160"/>
                </a:lnTo>
                <a:lnTo>
                  <a:pt x="0" y="15240"/>
                </a:lnTo>
                <a:lnTo>
                  <a:pt x="18034" y="15240"/>
                </a:lnTo>
                <a:lnTo>
                  <a:pt x="18669" y="16814"/>
                </a:lnTo>
                <a:lnTo>
                  <a:pt x="18796" y="15240"/>
                </a:lnTo>
                <a:lnTo>
                  <a:pt x="18669" y="17068"/>
                </a:lnTo>
                <a:lnTo>
                  <a:pt x="20447" y="21590"/>
                </a:lnTo>
                <a:lnTo>
                  <a:pt x="20447" y="20320"/>
                </a:lnTo>
                <a:lnTo>
                  <a:pt x="20701" y="21120"/>
                </a:lnTo>
                <a:lnTo>
                  <a:pt x="20828" y="20726"/>
                </a:lnTo>
                <a:lnTo>
                  <a:pt x="20828" y="21590"/>
                </a:lnTo>
                <a:lnTo>
                  <a:pt x="21463" y="21590"/>
                </a:lnTo>
                <a:lnTo>
                  <a:pt x="22186" y="21590"/>
                </a:lnTo>
                <a:lnTo>
                  <a:pt x="22186" y="20320"/>
                </a:lnTo>
                <a:lnTo>
                  <a:pt x="23749" y="19050"/>
                </a:lnTo>
                <a:lnTo>
                  <a:pt x="23749" y="17780"/>
                </a:lnTo>
                <a:lnTo>
                  <a:pt x="24257" y="17780"/>
                </a:lnTo>
                <a:lnTo>
                  <a:pt x="24511" y="17780"/>
                </a:lnTo>
                <a:lnTo>
                  <a:pt x="24511" y="18770"/>
                </a:lnTo>
                <a:lnTo>
                  <a:pt x="24638" y="18707"/>
                </a:lnTo>
                <a:lnTo>
                  <a:pt x="25400" y="18313"/>
                </a:lnTo>
                <a:lnTo>
                  <a:pt x="25527" y="17780"/>
                </a:lnTo>
                <a:lnTo>
                  <a:pt x="25527" y="18300"/>
                </a:lnTo>
                <a:lnTo>
                  <a:pt x="24638" y="18707"/>
                </a:lnTo>
                <a:lnTo>
                  <a:pt x="24511" y="19050"/>
                </a:lnTo>
                <a:lnTo>
                  <a:pt x="24511" y="18770"/>
                </a:lnTo>
                <a:lnTo>
                  <a:pt x="24003" y="19050"/>
                </a:lnTo>
                <a:lnTo>
                  <a:pt x="26543" y="21488"/>
                </a:lnTo>
                <a:lnTo>
                  <a:pt x="26035" y="20320"/>
                </a:lnTo>
                <a:lnTo>
                  <a:pt x="26035" y="19050"/>
                </a:lnTo>
                <a:lnTo>
                  <a:pt x="26035" y="18046"/>
                </a:lnTo>
                <a:lnTo>
                  <a:pt x="29083" y="16510"/>
                </a:lnTo>
                <a:lnTo>
                  <a:pt x="36703" y="16510"/>
                </a:lnTo>
                <a:lnTo>
                  <a:pt x="37973" y="15240"/>
                </a:lnTo>
                <a:lnTo>
                  <a:pt x="39370" y="13970"/>
                </a:lnTo>
                <a:close/>
              </a:path>
              <a:path w="127000" h="22860">
                <a:moveTo>
                  <a:pt x="48768" y="20320"/>
                </a:moveTo>
                <a:lnTo>
                  <a:pt x="47625" y="20320"/>
                </a:lnTo>
                <a:lnTo>
                  <a:pt x="46736" y="19050"/>
                </a:lnTo>
                <a:lnTo>
                  <a:pt x="42672" y="19050"/>
                </a:lnTo>
                <a:lnTo>
                  <a:pt x="42418" y="18808"/>
                </a:lnTo>
                <a:lnTo>
                  <a:pt x="42164" y="19050"/>
                </a:lnTo>
                <a:lnTo>
                  <a:pt x="42164" y="18707"/>
                </a:lnTo>
                <a:lnTo>
                  <a:pt x="42164" y="16510"/>
                </a:lnTo>
                <a:lnTo>
                  <a:pt x="42291" y="18770"/>
                </a:lnTo>
                <a:lnTo>
                  <a:pt x="43307" y="17373"/>
                </a:lnTo>
                <a:lnTo>
                  <a:pt x="43688" y="16687"/>
                </a:lnTo>
                <a:lnTo>
                  <a:pt x="44831" y="14973"/>
                </a:lnTo>
                <a:lnTo>
                  <a:pt x="44831" y="13931"/>
                </a:lnTo>
                <a:lnTo>
                  <a:pt x="45339" y="9182"/>
                </a:lnTo>
                <a:lnTo>
                  <a:pt x="44577" y="8890"/>
                </a:lnTo>
                <a:lnTo>
                  <a:pt x="43688" y="8890"/>
                </a:lnTo>
                <a:lnTo>
                  <a:pt x="40767" y="12700"/>
                </a:lnTo>
                <a:lnTo>
                  <a:pt x="39370" y="13931"/>
                </a:lnTo>
                <a:lnTo>
                  <a:pt x="43307" y="13970"/>
                </a:lnTo>
                <a:lnTo>
                  <a:pt x="42672" y="16510"/>
                </a:lnTo>
                <a:lnTo>
                  <a:pt x="42926" y="15240"/>
                </a:lnTo>
                <a:lnTo>
                  <a:pt x="42037" y="15240"/>
                </a:lnTo>
                <a:lnTo>
                  <a:pt x="40767" y="17780"/>
                </a:lnTo>
                <a:lnTo>
                  <a:pt x="40259" y="17780"/>
                </a:lnTo>
                <a:lnTo>
                  <a:pt x="38481" y="17780"/>
                </a:lnTo>
                <a:lnTo>
                  <a:pt x="38354" y="21590"/>
                </a:lnTo>
                <a:lnTo>
                  <a:pt x="38354" y="21971"/>
                </a:lnTo>
                <a:lnTo>
                  <a:pt x="39497" y="21590"/>
                </a:lnTo>
                <a:lnTo>
                  <a:pt x="40005" y="21590"/>
                </a:lnTo>
                <a:lnTo>
                  <a:pt x="41148" y="21590"/>
                </a:lnTo>
                <a:lnTo>
                  <a:pt x="47625" y="21590"/>
                </a:lnTo>
                <a:lnTo>
                  <a:pt x="48768" y="21590"/>
                </a:lnTo>
                <a:lnTo>
                  <a:pt x="48768" y="20320"/>
                </a:lnTo>
                <a:close/>
              </a:path>
              <a:path w="127000" h="22860">
                <a:moveTo>
                  <a:pt x="57277" y="13970"/>
                </a:moveTo>
                <a:lnTo>
                  <a:pt x="54229" y="8890"/>
                </a:lnTo>
                <a:lnTo>
                  <a:pt x="48387" y="15240"/>
                </a:lnTo>
                <a:lnTo>
                  <a:pt x="47371" y="16510"/>
                </a:lnTo>
                <a:lnTo>
                  <a:pt x="47117" y="12369"/>
                </a:lnTo>
                <a:lnTo>
                  <a:pt x="47117" y="11252"/>
                </a:lnTo>
                <a:lnTo>
                  <a:pt x="44831" y="14973"/>
                </a:lnTo>
                <a:lnTo>
                  <a:pt x="44831" y="17780"/>
                </a:lnTo>
                <a:lnTo>
                  <a:pt x="50419" y="17780"/>
                </a:lnTo>
                <a:lnTo>
                  <a:pt x="51562" y="17780"/>
                </a:lnTo>
                <a:lnTo>
                  <a:pt x="51562" y="17068"/>
                </a:lnTo>
                <a:lnTo>
                  <a:pt x="51562" y="15240"/>
                </a:lnTo>
                <a:lnTo>
                  <a:pt x="51562" y="13970"/>
                </a:lnTo>
                <a:lnTo>
                  <a:pt x="57277" y="13970"/>
                </a:lnTo>
                <a:close/>
              </a:path>
              <a:path w="127000" h="22860">
                <a:moveTo>
                  <a:pt x="58928" y="16510"/>
                </a:moveTo>
                <a:lnTo>
                  <a:pt x="58166" y="15240"/>
                </a:lnTo>
                <a:lnTo>
                  <a:pt x="53721" y="15240"/>
                </a:lnTo>
                <a:lnTo>
                  <a:pt x="53721" y="16510"/>
                </a:lnTo>
                <a:lnTo>
                  <a:pt x="53467" y="16510"/>
                </a:lnTo>
                <a:lnTo>
                  <a:pt x="53467" y="17030"/>
                </a:lnTo>
                <a:lnTo>
                  <a:pt x="53467" y="17780"/>
                </a:lnTo>
                <a:lnTo>
                  <a:pt x="53721" y="17780"/>
                </a:lnTo>
                <a:lnTo>
                  <a:pt x="54229" y="19050"/>
                </a:lnTo>
                <a:lnTo>
                  <a:pt x="54737" y="19050"/>
                </a:lnTo>
                <a:lnTo>
                  <a:pt x="54991" y="18516"/>
                </a:lnTo>
                <a:lnTo>
                  <a:pt x="55118" y="18300"/>
                </a:lnTo>
                <a:lnTo>
                  <a:pt x="54864" y="17995"/>
                </a:lnTo>
                <a:lnTo>
                  <a:pt x="54864" y="17373"/>
                </a:lnTo>
                <a:lnTo>
                  <a:pt x="55499" y="17780"/>
                </a:lnTo>
                <a:lnTo>
                  <a:pt x="55118" y="18300"/>
                </a:lnTo>
                <a:lnTo>
                  <a:pt x="54737" y="19050"/>
                </a:lnTo>
                <a:lnTo>
                  <a:pt x="55753" y="19050"/>
                </a:lnTo>
                <a:lnTo>
                  <a:pt x="56007" y="19050"/>
                </a:lnTo>
                <a:lnTo>
                  <a:pt x="57073" y="19050"/>
                </a:lnTo>
                <a:lnTo>
                  <a:pt x="57023" y="19456"/>
                </a:lnTo>
                <a:lnTo>
                  <a:pt x="57404" y="19050"/>
                </a:lnTo>
                <a:lnTo>
                  <a:pt x="57150" y="18516"/>
                </a:lnTo>
                <a:lnTo>
                  <a:pt x="57099" y="18821"/>
                </a:lnTo>
                <a:lnTo>
                  <a:pt x="57023" y="18300"/>
                </a:lnTo>
                <a:lnTo>
                  <a:pt x="57150" y="18516"/>
                </a:lnTo>
                <a:lnTo>
                  <a:pt x="57277" y="16510"/>
                </a:lnTo>
                <a:lnTo>
                  <a:pt x="58928" y="16510"/>
                </a:lnTo>
                <a:close/>
              </a:path>
              <a:path w="127000" h="22860">
                <a:moveTo>
                  <a:pt x="71882" y="0"/>
                </a:moveTo>
                <a:lnTo>
                  <a:pt x="63627" y="1270"/>
                </a:lnTo>
                <a:lnTo>
                  <a:pt x="60833" y="5016"/>
                </a:lnTo>
                <a:lnTo>
                  <a:pt x="60706" y="6007"/>
                </a:lnTo>
                <a:lnTo>
                  <a:pt x="60325" y="11252"/>
                </a:lnTo>
                <a:lnTo>
                  <a:pt x="59690" y="17780"/>
                </a:lnTo>
                <a:lnTo>
                  <a:pt x="61468" y="17780"/>
                </a:lnTo>
                <a:lnTo>
                  <a:pt x="61468" y="19050"/>
                </a:lnTo>
                <a:lnTo>
                  <a:pt x="62103" y="19050"/>
                </a:lnTo>
                <a:lnTo>
                  <a:pt x="61214" y="20320"/>
                </a:lnTo>
                <a:lnTo>
                  <a:pt x="62484" y="20320"/>
                </a:lnTo>
                <a:lnTo>
                  <a:pt x="62992" y="20320"/>
                </a:lnTo>
                <a:lnTo>
                  <a:pt x="61722" y="21590"/>
                </a:lnTo>
                <a:lnTo>
                  <a:pt x="61468" y="21590"/>
                </a:lnTo>
                <a:lnTo>
                  <a:pt x="61468" y="22860"/>
                </a:lnTo>
                <a:lnTo>
                  <a:pt x="63246" y="22860"/>
                </a:lnTo>
                <a:lnTo>
                  <a:pt x="64516" y="22860"/>
                </a:lnTo>
                <a:lnTo>
                  <a:pt x="64262" y="21590"/>
                </a:lnTo>
                <a:lnTo>
                  <a:pt x="69088" y="21590"/>
                </a:lnTo>
                <a:lnTo>
                  <a:pt x="67437" y="19050"/>
                </a:lnTo>
                <a:lnTo>
                  <a:pt x="66675" y="17780"/>
                </a:lnTo>
                <a:lnTo>
                  <a:pt x="65786" y="16510"/>
                </a:lnTo>
                <a:lnTo>
                  <a:pt x="65405" y="15240"/>
                </a:lnTo>
                <a:lnTo>
                  <a:pt x="64897" y="13970"/>
                </a:lnTo>
                <a:lnTo>
                  <a:pt x="62484" y="13970"/>
                </a:lnTo>
                <a:lnTo>
                  <a:pt x="62992" y="15240"/>
                </a:lnTo>
                <a:lnTo>
                  <a:pt x="61722" y="15240"/>
                </a:lnTo>
                <a:lnTo>
                  <a:pt x="62230" y="13970"/>
                </a:lnTo>
                <a:lnTo>
                  <a:pt x="61468" y="10414"/>
                </a:lnTo>
                <a:lnTo>
                  <a:pt x="61595" y="7620"/>
                </a:lnTo>
                <a:lnTo>
                  <a:pt x="61722" y="6350"/>
                </a:lnTo>
                <a:lnTo>
                  <a:pt x="62230" y="3810"/>
                </a:lnTo>
                <a:lnTo>
                  <a:pt x="65278" y="1270"/>
                </a:lnTo>
                <a:lnTo>
                  <a:pt x="71882" y="0"/>
                </a:lnTo>
                <a:close/>
              </a:path>
              <a:path w="127000" h="22860">
                <a:moveTo>
                  <a:pt x="90424" y="19050"/>
                </a:moveTo>
                <a:lnTo>
                  <a:pt x="88011" y="13970"/>
                </a:lnTo>
                <a:lnTo>
                  <a:pt x="86741" y="12700"/>
                </a:lnTo>
                <a:lnTo>
                  <a:pt x="82169" y="12700"/>
                </a:lnTo>
                <a:lnTo>
                  <a:pt x="85979" y="13970"/>
                </a:lnTo>
                <a:lnTo>
                  <a:pt x="86868" y="15240"/>
                </a:lnTo>
                <a:lnTo>
                  <a:pt x="79502" y="15240"/>
                </a:lnTo>
                <a:lnTo>
                  <a:pt x="79502" y="16510"/>
                </a:lnTo>
                <a:lnTo>
                  <a:pt x="78740" y="16510"/>
                </a:lnTo>
                <a:lnTo>
                  <a:pt x="77470" y="15240"/>
                </a:lnTo>
                <a:lnTo>
                  <a:pt x="77470" y="18046"/>
                </a:lnTo>
                <a:lnTo>
                  <a:pt x="77470" y="19050"/>
                </a:lnTo>
                <a:lnTo>
                  <a:pt x="77343" y="17995"/>
                </a:lnTo>
                <a:lnTo>
                  <a:pt x="75946" y="16510"/>
                </a:lnTo>
                <a:lnTo>
                  <a:pt x="77470" y="18046"/>
                </a:lnTo>
                <a:lnTo>
                  <a:pt x="77470" y="15240"/>
                </a:lnTo>
                <a:lnTo>
                  <a:pt x="77724" y="15240"/>
                </a:lnTo>
                <a:lnTo>
                  <a:pt x="79502" y="16510"/>
                </a:lnTo>
                <a:lnTo>
                  <a:pt x="79502" y="15240"/>
                </a:lnTo>
                <a:lnTo>
                  <a:pt x="78740" y="15240"/>
                </a:lnTo>
                <a:lnTo>
                  <a:pt x="77978" y="13970"/>
                </a:lnTo>
                <a:lnTo>
                  <a:pt x="79248" y="13970"/>
                </a:lnTo>
                <a:lnTo>
                  <a:pt x="76200" y="12700"/>
                </a:lnTo>
                <a:lnTo>
                  <a:pt x="79248" y="12700"/>
                </a:lnTo>
                <a:lnTo>
                  <a:pt x="76708" y="8890"/>
                </a:lnTo>
                <a:lnTo>
                  <a:pt x="75438" y="8890"/>
                </a:lnTo>
                <a:lnTo>
                  <a:pt x="73152" y="8559"/>
                </a:lnTo>
                <a:lnTo>
                  <a:pt x="71120" y="17780"/>
                </a:lnTo>
                <a:lnTo>
                  <a:pt x="76200" y="19050"/>
                </a:lnTo>
                <a:lnTo>
                  <a:pt x="74676" y="19050"/>
                </a:lnTo>
                <a:lnTo>
                  <a:pt x="71882" y="20320"/>
                </a:lnTo>
                <a:lnTo>
                  <a:pt x="71374" y="21590"/>
                </a:lnTo>
                <a:lnTo>
                  <a:pt x="72898" y="21590"/>
                </a:lnTo>
                <a:lnTo>
                  <a:pt x="75946" y="20675"/>
                </a:lnTo>
                <a:lnTo>
                  <a:pt x="75184" y="21590"/>
                </a:lnTo>
                <a:lnTo>
                  <a:pt x="76962" y="21590"/>
                </a:lnTo>
                <a:lnTo>
                  <a:pt x="77724" y="20320"/>
                </a:lnTo>
                <a:lnTo>
                  <a:pt x="90424" y="19050"/>
                </a:lnTo>
                <a:close/>
              </a:path>
              <a:path w="127000" h="22860">
                <a:moveTo>
                  <a:pt x="127000" y="19050"/>
                </a:moveTo>
                <a:lnTo>
                  <a:pt x="123317" y="19050"/>
                </a:lnTo>
                <a:lnTo>
                  <a:pt x="126111" y="20320"/>
                </a:lnTo>
                <a:lnTo>
                  <a:pt x="127000" y="19050"/>
                </a:lnTo>
                <a:close/>
              </a:path>
            </a:pathLst>
          </a:custGeom>
          <a:solidFill>
            <a:srgbClr val="115DA8"/>
          </a:solidFill>
        </p:spPr>
        <p:txBody>
          <a:bodyPr wrap="square" lIns="0" tIns="0" rIns="0" bIns="0" rtlCol="0"/>
          <a:lstStyle/>
          <a:p>
            <a:endParaRPr sz="1867"/>
          </a:p>
        </p:txBody>
      </p:sp>
      <p:sp>
        <p:nvSpPr>
          <p:cNvPr id="24" name="bg object 24"/>
          <p:cNvSpPr/>
          <p:nvPr/>
        </p:nvSpPr>
        <p:spPr>
          <a:xfrm>
            <a:off x="9783573" y="6072970"/>
            <a:ext cx="242993" cy="32173"/>
          </a:xfrm>
          <a:custGeom>
            <a:avLst/>
            <a:gdLst/>
            <a:ahLst/>
            <a:cxnLst/>
            <a:rect l="l" t="t" r="r" b="b"/>
            <a:pathLst>
              <a:path w="182245" h="24129">
                <a:moveTo>
                  <a:pt x="53594" y="13970"/>
                </a:moveTo>
                <a:lnTo>
                  <a:pt x="52959" y="13982"/>
                </a:lnTo>
                <a:lnTo>
                  <a:pt x="51689" y="14706"/>
                </a:lnTo>
                <a:lnTo>
                  <a:pt x="52705" y="13970"/>
                </a:lnTo>
                <a:lnTo>
                  <a:pt x="32207" y="13982"/>
                </a:lnTo>
                <a:lnTo>
                  <a:pt x="23749" y="13970"/>
                </a:lnTo>
                <a:lnTo>
                  <a:pt x="16256" y="12700"/>
                </a:lnTo>
                <a:lnTo>
                  <a:pt x="14351" y="11430"/>
                </a:lnTo>
                <a:lnTo>
                  <a:pt x="12446" y="11430"/>
                </a:lnTo>
                <a:lnTo>
                  <a:pt x="9652" y="13982"/>
                </a:lnTo>
                <a:lnTo>
                  <a:pt x="9906" y="15240"/>
                </a:lnTo>
                <a:lnTo>
                  <a:pt x="9779" y="15405"/>
                </a:lnTo>
                <a:lnTo>
                  <a:pt x="9779" y="14706"/>
                </a:lnTo>
                <a:lnTo>
                  <a:pt x="9652" y="13982"/>
                </a:lnTo>
                <a:lnTo>
                  <a:pt x="9398" y="12700"/>
                </a:lnTo>
                <a:lnTo>
                  <a:pt x="2794" y="12700"/>
                </a:lnTo>
                <a:lnTo>
                  <a:pt x="1651" y="12446"/>
                </a:lnTo>
                <a:lnTo>
                  <a:pt x="0" y="13970"/>
                </a:lnTo>
                <a:lnTo>
                  <a:pt x="4445" y="16510"/>
                </a:lnTo>
                <a:lnTo>
                  <a:pt x="7874" y="17754"/>
                </a:lnTo>
                <a:lnTo>
                  <a:pt x="8636" y="16827"/>
                </a:lnTo>
                <a:lnTo>
                  <a:pt x="7874" y="17780"/>
                </a:lnTo>
                <a:lnTo>
                  <a:pt x="7747" y="17780"/>
                </a:lnTo>
                <a:lnTo>
                  <a:pt x="7112" y="19050"/>
                </a:lnTo>
                <a:lnTo>
                  <a:pt x="4064" y="20320"/>
                </a:lnTo>
                <a:lnTo>
                  <a:pt x="7366" y="21590"/>
                </a:lnTo>
                <a:lnTo>
                  <a:pt x="8636" y="21590"/>
                </a:lnTo>
                <a:lnTo>
                  <a:pt x="11938" y="20320"/>
                </a:lnTo>
                <a:lnTo>
                  <a:pt x="14478" y="20320"/>
                </a:lnTo>
                <a:lnTo>
                  <a:pt x="16256" y="19050"/>
                </a:lnTo>
                <a:lnTo>
                  <a:pt x="18034" y="20320"/>
                </a:lnTo>
                <a:lnTo>
                  <a:pt x="19050" y="22860"/>
                </a:lnTo>
                <a:lnTo>
                  <a:pt x="27686" y="22860"/>
                </a:lnTo>
                <a:lnTo>
                  <a:pt x="32766" y="22860"/>
                </a:lnTo>
                <a:lnTo>
                  <a:pt x="46863" y="17780"/>
                </a:lnTo>
                <a:lnTo>
                  <a:pt x="53594" y="13970"/>
                </a:lnTo>
                <a:close/>
              </a:path>
              <a:path w="182245" h="24129">
                <a:moveTo>
                  <a:pt x="61468" y="16510"/>
                </a:moveTo>
                <a:lnTo>
                  <a:pt x="58293" y="16510"/>
                </a:lnTo>
                <a:lnTo>
                  <a:pt x="55753" y="16510"/>
                </a:lnTo>
                <a:lnTo>
                  <a:pt x="57023" y="17780"/>
                </a:lnTo>
                <a:lnTo>
                  <a:pt x="58039" y="17780"/>
                </a:lnTo>
                <a:lnTo>
                  <a:pt x="60325" y="17780"/>
                </a:lnTo>
                <a:lnTo>
                  <a:pt x="61468" y="16510"/>
                </a:lnTo>
                <a:close/>
              </a:path>
              <a:path w="182245" h="24129">
                <a:moveTo>
                  <a:pt x="77343" y="15240"/>
                </a:moveTo>
                <a:lnTo>
                  <a:pt x="76581" y="15240"/>
                </a:lnTo>
                <a:lnTo>
                  <a:pt x="73025" y="12700"/>
                </a:lnTo>
                <a:lnTo>
                  <a:pt x="71247" y="11430"/>
                </a:lnTo>
                <a:lnTo>
                  <a:pt x="69215" y="11430"/>
                </a:lnTo>
                <a:lnTo>
                  <a:pt x="68453" y="12700"/>
                </a:lnTo>
                <a:lnTo>
                  <a:pt x="65913" y="15240"/>
                </a:lnTo>
                <a:lnTo>
                  <a:pt x="66167" y="16510"/>
                </a:lnTo>
                <a:lnTo>
                  <a:pt x="66929" y="16510"/>
                </a:lnTo>
                <a:lnTo>
                  <a:pt x="67691" y="15811"/>
                </a:lnTo>
                <a:lnTo>
                  <a:pt x="69723" y="13970"/>
                </a:lnTo>
                <a:lnTo>
                  <a:pt x="70231" y="13970"/>
                </a:lnTo>
                <a:lnTo>
                  <a:pt x="69723" y="13982"/>
                </a:lnTo>
                <a:lnTo>
                  <a:pt x="67691" y="15811"/>
                </a:lnTo>
                <a:lnTo>
                  <a:pt x="67437" y="16510"/>
                </a:lnTo>
                <a:lnTo>
                  <a:pt x="66929" y="16510"/>
                </a:lnTo>
                <a:lnTo>
                  <a:pt x="67437" y="17780"/>
                </a:lnTo>
                <a:lnTo>
                  <a:pt x="68707" y="17780"/>
                </a:lnTo>
                <a:lnTo>
                  <a:pt x="68199" y="19050"/>
                </a:lnTo>
                <a:lnTo>
                  <a:pt x="69723" y="17716"/>
                </a:lnTo>
                <a:lnTo>
                  <a:pt x="70993" y="16510"/>
                </a:lnTo>
                <a:lnTo>
                  <a:pt x="69723" y="17780"/>
                </a:lnTo>
                <a:lnTo>
                  <a:pt x="68199" y="19050"/>
                </a:lnTo>
                <a:lnTo>
                  <a:pt x="70358" y="19050"/>
                </a:lnTo>
                <a:lnTo>
                  <a:pt x="68961" y="20320"/>
                </a:lnTo>
                <a:lnTo>
                  <a:pt x="70485" y="20320"/>
                </a:lnTo>
                <a:lnTo>
                  <a:pt x="70866" y="19989"/>
                </a:lnTo>
                <a:lnTo>
                  <a:pt x="70739" y="20320"/>
                </a:lnTo>
                <a:lnTo>
                  <a:pt x="70485" y="20320"/>
                </a:lnTo>
                <a:lnTo>
                  <a:pt x="68961" y="21590"/>
                </a:lnTo>
                <a:lnTo>
                  <a:pt x="72136" y="21590"/>
                </a:lnTo>
                <a:lnTo>
                  <a:pt x="73533" y="20320"/>
                </a:lnTo>
                <a:lnTo>
                  <a:pt x="76454" y="16510"/>
                </a:lnTo>
                <a:lnTo>
                  <a:pt x="77343" y="15240"/>
                </a:lnTo>
                <a:close/>
              </a:path>
              <a:path w="182245" h="24129">
                <a:moveTo>
                  <a:pt x="81661" y="15240"/>
                </a:moveTo>
                <a:lnTo>
                  <a:pt x="78232" y="15240"/>
                </a:lnTo>
                <a:lnTo>
                  <a:pt x="78105" y="16802"/>
                </a:lnTo>
                <a:lnTo>
                  <a:pt x="77597" y="21551"/>
                </a:lnTo>
                <a:lnTo>
                  <a:pt x="77597" y="22593"/>
                </a:lnTo>
                <a:lnTo>
                  <a:pt x="79883" y="18872"/>
                </a:lnTo>
                <a:lnTo>
                  <a:pt x="80645" y="17780"/>
                </a:lnTo>
                <a:lnTo>
                  <a:pt x="80391" y="17716"/>
                </a:lnTo>
                <a:lnTo>
                  <a:pt x="81661" y="15240"/>
                </a:lnTo>
                <a:close/>
              </a:path>
              <a:path w="182245" h="24129">
                <a:moveTo>
                  <a:pt x="97663" y="21590"/>
                </a:moveTo>
                <a:lnTo>
                  <a:pt x="96393" y="18034"/>
                </a:lnTo>
                <a:lnTo>
                  <a:pt x="96393" y="15887"/>
                </a:lnTo>
                <a:lnTo>
                  <a:pt x="94234" y="18034"/>
                </a:lnTo>
                <a:lnTo>
                  <a:pt x="94996" y="21590"/>
                </a:lnTo>
                <a:lnTo>
                  <a:pt x="94488" y="22860"/>
                </a:lnTo>
                <a:lnTo>
                  <a:pt x="94996" y="22860"/>
                </a:lnTo>
                <a:lnTo>
                  <a:pt x="95758" y="22860"/>
                </a:lnTo>
                <a:lnTo>
                  <a:pt x="95250" y="21590"/>
                </a:lnTo>
                <a:lnTo>
                  <a:pt x="97663" y="21590"/>
                </a:lnTo>
                <a:close/>
              </a:path>
              <a:path w="182245" h="24129">
                <a:moveTo>
                  <a:pt x="102108" y="10160"/>
                </a:moveTo>
                <a:lnTo>
                  <a:pt x="99314" y="10160"/>
                </a:lnTo>
                <a:lnTo>
                  <a:pt x="96393" y="12636"/>
                </a:lnTo>
                <a:lnTo>
                  <a:pt x="96393" y="15887"/>
                </a:lnTo>
                <a:lnTo>
                  <a:pt x="102108" y="10160"/>
                </a:lnTo>
                <a:close/>
              </a:path>
              <a:path w="182245" h="24129">
                <a:moveTo>
                  <a:pt x="102870" y="17780"/>
                </a:moveTo>
                <a:lnTo>
                  <a:pt x="100711" y="17119"/>
                </a:lnTo>
                <a:lnTo>
                  <a:pt x="102489" y="16510"/>
                </a:lnTo>
                <a:lnTo>
                  <a:pt x="98806" y="16510"/>
                </a:lnTo>
                <a:lnTo>
                  <a:pt x="98806" y="17780"/>
                </a:lnTo>
                <a:lnTo>
                  <a:pt x="102870" y="17780"/>
                </a:lnTo>
                <a:close/>
              </a:path>
              <a:path w="182245" h="24129">
                <a:moveTo>
                  <a:pt x="112268" y="24130"/>
                </a:moveTo>
                <a:lnTo>
                  <a:pt x="110490" y="22860"/>
                </a:lnTo>
                <a:lnTo>
                  <a:pt x="110236" y="22860"/>
                </a:lnTo>
                <a:lnTo>
                  <a:pt x="109474" y="22860"/>
                </a:lnTo>
                <a:lnTo>
                  <a:pt x="109982" y="24130"/>
                </a:lnTo>
                <a:lnTo>
                  <a:pt x="111506" y="24130"/>
                </a:lnTo>
                <a:lnTo>
                  <a:pt x="112268" y="24130"/>
                </a:lnTo>
                <a:close/>
              </a:path>
              <a:path w="182245" h="24129">
                <a:moveTo>
                  <a:pt x="131826" y="20320"/>
                </a:moveTo>
                <a:lnTo>
                  <a:pt x="128524" y="19050"/>
                </a:lnTo>
                <a:lnTo>
                  <a:pt x="127762" y="19050"/>
                </a:lnTo>
                <a:lnTo>
                  <a:pt x="125222" y="19050"/>
                </a:lnTo>
                <a:lnTo>
                  <a:pt x="126619" y="20320"/>
                </a:lnTo>
                <a:lnTo>
                  <a:pt x="127762" y="20320"/>
                </a:lnTo>
                <a:lnTo>
                  <a:pt x="131826" y="20320"/>
                </a:lnTo>
                <a:close/>
              </a:path>
              <a:path w="182245" h="24129">
                <a:moveTo>
                  <a:pt x="182118" y="7620"/>
                </a:moveTo>
                <a:lnTo>
                  <a:pt x="166243" y="7620"/>
                </a:lnTo>
                <a:lnTo>
                  <a:pt x="165989" y="6350"/>
                </a:lnTo>
                <a:lnTo>
                  <a:pt x="165354" y="6350"/>
                </a:lnTo>
                <a:lnTo>
                  <a:pt x="165354" y="1270"/>
                </a:lnTo>
                <a:lnTo>
                  <a:pt x="170942" y="1270"/>
                </a:lnTo>
                <a:lnTo>
                  <a:pt x="169926" y="0"/>
                </a:lnTo>
                <a:lnTo>
                  <a:pt x="163957" y="0"/>
                </a:lnTo>
                <a:lnTo>
                  <a:pt x="164465" y="1270"/>
                </a:lnTo>
                <a:lnTo>
                  <a:pt x="163068" y="8890"/>
                </a:lnTo>
                <a:lnTo>
                  <a:pt x="157226" y="12700"/>
                </a:lnTo>
                <a:lnTo>
                  <a:pt x="149733" y="15240"/>
                </a:lnTo>
                <a:lnTo>
                  <a:pt x="146304" y="15240"/>
                </a:lnTo>
                <a:lnTo>
                  <a:pt x="146304" y="18034"/>
                </a:lnTo>
                <a:lnTo>
                  <a:pt x="145034" y="18872"/>
                </a:lnTo>
                <a:lnTo>
                  <a:pt x="145034" y="19050"/>
                </a:lnTo>
                <a:lnTo>
                  <a:pt x="144907" y="18897"/>
                </a:lnTo>
                <a:lnTo>
                  <a:pt x="144145" y="17780"/>
                </a:lnTo>
                <a:lnTo>
                  <a:pt x="145669" y="17780"/>
                </a:lnTo>
                <a:lnTo>
                  <a:pt x="146304" y="18034"/>
                </a:lnTo>
                <a:lnTo>
                  <a:pt x="146304" y="15240"/>
                </a:lnTo>
                <a:lnTo>
                  <a:pt x="143383" y="15240"/>
                </a:lnTo>
                <a:lnTo>
                  <a:pt x="120650" y="15240"/>
                </a:lnTo>
                <a:lnTo>
                  <a:pt x="117348" y="13970"/>
                </a:lnTo>
                <a:lnTo>
                  <a:pt x="116840" y="13970"/>
                </a:lnTo>
                <a:lnTo>
                  <a:pt x="117602" y="12700"/>
                </a:lnTo>
                <a:lnTo>
                  <a:pt x="116332" y="12700"/>
                </a:lnTo>
                <a:lnTo>
                  <a:pt x="118364" y="11430"/>
                </a:lnTo>
                <a:lnTo>
                  <a:pt x="108712" y="11430"/>
                </a:lnTo>
                <a:lnTo>
                  <a:pt x="108204" y="10160"/>
                </a:lnTo>
                <a:lnTo>
                  <a:pt x="108966" y="10160"/>
                </a:lnTo>
                <a:lnTo>
                  <a:pt x="109220" y="8890"/>
                </a:lnTo>
                <a:lnTo>
                  <a:pt x="112395" y="7835"/>
                </a:lnTo>
                <a:lnTo>
                  <a:pt x="112522" y="7620"/>
                </a:lnTo>
                <a:lnTo>
                  <a:pt x="113030" y="7620"/>
                </a:lnTo>
                <a:lnTo>
                  <a:pt x="114808" y="6350"/>
                </a:lnTo>
                <a:lnTo>
                  <a:pt x="116586" y="6350"/>
                </a:lnTo>
                <a:lnTo>
                  <a:pt x="116586" y="5080"/>
                </a:lnTo>
                <a:lnTo>
                  <a:pt x="106680" y="5080"/>
                </a:lnTo>
                <a:lnTo>
                  <a:pt x="106426" y="3810"/>
                </a:lnTo>
                <a:lnTo>
                  <a:pt x="104648" y="7620"/>
                </a:lnTo>
                <a:lnTo>
                  <a:pt x="102108" y="10160"/>
                </a:lnTo>
                <a:lnTo>
                  <a:pt x="103759" y="10160"/>
                </a:lnTo>
                <a:lnTo>
                  <a:pt x="105283" y="11912"/>
                </a:lnTo>
                <a:lnTo>
                  <a:pt x="106172" y="12700"/>
                </a:lnTo>
                <a:lnTo>
                  <a:pt x="106680" y="13627"/>
                </a:lnTo>
                <a:lnTo>
                  <a:pt x="107950" y="15240"/>
                </a:lnTo>
                <a:lnTo>
                  <a:pt x="107442" y="15240"/>
                </a:lnTo>
                <a:lnTo>
                  <a:pt x="106807" y="13970"/>
                </a:lnTo>
                <a:lnTo>
                  <a:pt x="104394" y="13970"/>
                </a:lnTo>
                <a:lnTo>
                  <a:pt x="104013" y="13004"/>
                </a:lnTo>
                <a:lnTo>
                  <a:pt x="103378" y="12700"/>
                </a:lnTo>
                <a:lnTo>
                  <a:pt x="100838" y="12700"/>
                </a:lnTo>
                <a:lnTo>
                  <a:pt x="101346" y="13970"/>
                </a:lnTo>
                <a:lnTo>
                  <a:pt x="104724" y="15240"/>
                </a:lnTo>
                <a:lnTo>
                  <a:pt x="101600" y="15240"/>
                </a:lnTo>
                <a:lnTo>
                  <a:pt x="101981" y="15595"/>
                </a:lnTo>
                <a:lnTo>
                  <a:pt x="102743" y="16421"/>
                </a:lnTo>
                <a:lnTo>
                  <a:pt x="102870" y="17780"/>
                </a:lnTo>
                <a:lnTo>
                  <a:pt x="105664" y="17780"/>
                </a:lnTo>
                <a:lnTo>
                  <a:pt x="105918" y="16179"/>
                </a:lnTo>
                <a:lnTo>
                  <a:pt x="104267" y="15925"/>
                </a:lnTo>
                <a:lnTo>
                  <a:pt x="105410" y="15494"/>
                </a:lnTo>
                <a:lnTo>
                  <a:pt x="106045" y="15722"/>
                </a:lnTo>
                <a:lnTo>
                  <a:pt x="105918" y="16179"/>
                </a:lnTo>
                <a:lnTo>
                  <a:pt x="108204" y="16510"/>
                </a:lnTo>
                <a:lnTo>
                  <a:pt x="109474" y="16510"/>
                </a:lnTo>
                <a:lnTo>
                  <a:pt x="112014" y="20320"/>
                </a:lnTo>
                <a:lnTo>
                  <a:pt x="114122" y="20320"/>
                </a:lnTo>
                <a:lnTo>
                  <a:pt x="112776" y="21590"/>
                </a:lnTo>
                <a:lnTo>
                  <a:pt x="112014" y="20320"/>
                </a:lnTo>
                <a:lnTo>
                  <a:pt x="108966" y="20320"/>
                </a:lnTo>
                <a:lnTo>
                  <a:pt x="112014" y="21590"/>
                </a:lnTo>
                <a:lnTo>
                  <a:pt x="110744" y="21590"/>
                </a:lnTo>
                <a:lnTo>
                  <a:pt x="111506" y="22860"/>
                </a:lnTo>
                <a:lnTo>
                  <a:pt x="115062" y="22860"/>
                </a:lnTo>
                <a:lnTo>
                  <a:pt x="119634" y="22860"/>
                </a:lnTo>
                <a:lnTo>
                  <a:pt x="118745" y="21590"/>
                </a:lnTo>
                <a:lnTo>
                  <a:pt x="114935" y="20320"/>
                </a:lnTo>
                <a:lnTo>
                  <a:pt x="119507" y="20320"/>
                </a:lnTo>
                <a:lnTo>
                  <a:pt x="116840" y="17780"/>
                </a:lnTo>
                <a:lnTo>
                  <a:pt x="125222" y="17780"/>
                </a:lnTo>
                <a:lnTo>
                  <a:pt x="128524" y="19050"/>
                </a:lnTo>
                <a:lnTo>
                  <a:pt x="135255" y="21590"/>
                </a:lnTo>
                <a:lnTo>
                  <a:pt x="133477" y="21590"/>
                </a:lnTo>
                <a:lnTo>
                  <a:pt x="132842" y="21590"/>
                </a:lnTo>
                <a:lnTo>
                  <a:pt x="132588" y="22860"/>
                </a:lnTo>
                <a:lnTo>
                  <a:pt x="133858" y="22860"/>
                </a:lnTo>
                <a:lnTo>
                  <a:pt x="139954" y="22860"/>
                </a:lnTo>
                <a:lnTo>
                  <a:pt x="144653" y="24130"/>
                </a:lnTo>
                <a:lnTo>
                  <a:pt x="148844" y="24130"/>
                </a:lnTo>
                <a:lnTo>
                  <a:pt x="151003" y="24130"/>
                </a:lnTo>
                <a:lnTo>
                  <a:pt x="161671" y="24130"/>
                </a:lnTo>
                <a:lnTo>
                  <a:pt x="165354" y="19050"/>
                </a:lnTo>
                <a:lnTo>
                  <a:pt x="156591" y="19050"/>
                </a:lnTo>
                <a:lnTo>
                  <a:pt x="156337" y="18034"/>
                </a:lnTo>
                <a:lnTo>
                  <a:pt x="156337" y="17716"/>
                </a:lnTo>
                <a:lnTo>
                  <a:pt x="157099" y="16510"/>
                </a:lnTo>
                <a:lnTo>
                  <a:pt x="158115" y="15240"/>
                </a:lnTo>
                <a:lnTo>
                  <a:pt x="159639" y="15240"/>
                </a:lnTo>
                <a:lnTo>
                  <a:pt x="161925" y="16510"/>
                </a:lnTo>
                <a:lnTo>
                  <a:pt x="168021" y="19050"/>
                </a:lnTo>
                <a:lnTo>
                  <a:pt x="165735" y="15240"/>
                </a:lnTo>
                <a:lnTo>
                  <a:pt x="169037" y="15240"/>
                </a:lnTo>
                <a:lnTo>
                  <a:pt x="174371" y="19050"/>
                </a:lnTo>
                <a:lnTo>
                  <a:pt x="175006" y="13970"/>
                </a:lnTo>
                <a:lnTo>
                  <a:pt x="180721" y="13970"/>
                </a:lnTo>
                <a:lnTo>
                  <a:pt x="182118" y="7620"/>
                </a:lnTo>
                <a:close/>
              </a:path>
            </a:pathLst>
          </a:custGeom>
          <a:solidFill>
            <a:srgbClr val="115DA8"/>
          </a:solidFill>
        </p:spPr>
        <p:txBody>
          <a:bodyPr wrap="square" lIns="0" tIns="0" rIns="0" bIns="0" rtlCol="0"/>
          <a:lstStyle/>
          <a:p>
            <a:endParaRPr sz="1867"/>
          </a:p>
        </p:txBody>
      </p:sp>
      <p:sp>
        <p:nvSpPr>
          <p:cNvPr id="25" name="bg object 25"/>
          <p:cNvSpPr/>
          <p:nvPr/>
        </p:nvSpPr>
        <p:spPr>
          <a:xfrm>
            <a:off x="9750214" y="6052649"/>
            <a:ext cx="290405" cy="40640"/>
          </a:xfrm>
          <a:custGeom>
            <a:avLst/>
            <a:gdLst/>
            <a:ahLst/>
            <a:cxnLst/>
            <a:rect l="l" t="t" r="r" b="b"/>
            <a:pathLst>
              <a:path w="217804" h="30479">
                <a:moveTo>
                  <a:pt x="76708" y="29946"/>
                </a:moveTo>
                <a:lnTo>
                  <a:pt x="75819" y="30480"/>
                </a:lnTo>
                <a:lnTo>
                  <a:pt x="75946" y="30480"/>
                </a:lnTo>
                <a:lnTo>
                  <a:pt x="76708" y="29946"/>
                </a:lnTo>
                <a:close/>
              </a:path>
              <a:path w="217804" h="30479">
                <a:moveTo>
                  <a:pt x="78105" y="29210"/>
                </a:moveTo>
                <a:lnTo>
                  <a:pt x="77724" y="29222"/>
                </a:lnTo>
                <a:lnTo>
                  <a:pt x="76708" y="29946"/>
                </a:lnTo>
                <a:lnTo>
                  <a:pt x="78105" y="29210"/>
                </a:lnTo>
                <a:close/>
              </a:path>
              <a:path w="217804" h="30479">
                <a:moveTo>
                  <a:pt x="82042" y="29210"/>
                </a:moveTo>
                <a:lnTo>
                  <a:pt x="80518" y="27940"/>
                </a:lnTo>
                <a:lnTo>
                  <a:pt x="81407" y="27940"/>
                </a:lnTo>
                <a:lnTo>
                  <a:pt x="78613" y="26809"/>
                </a:lnTo>
                <a:lnTo>
                  <a:pt x="77470" y="27940"/>
                </a:lnTo>
                <a:lnTo>
                  <a:pt x="75946" y="29210"/>
                </a:lnTo>
                <a:lnTo>
                  <a:pt x="77216" y="29210"/>
                </a:lnTo>
                <a:lnTo>
                  <a:pt x="78105" y="29210"/>
                </a:lnTo>
                <a:lnTo>
                  <a:pt x="82042" y="29210"/>
                </a:lnTo>
                <a:close/>
              </a:path>
              <a:path w="217804" h="30479">
                <a:moveTo>
                  <a:pt x="98298" y="24130"/>
                </a:moveTo>
                <a:lnTo>
                  <a:pt x="97409" y="22860"/>
                </a:lnTo>
                <a:lnTo>
                  <a:pt x="96520" y="21590"/>
                </a:lnTo>
                <a:lnTo>
                  <a:pt x="94488" y="21590"/>
                </a:lnTo>
                <a:lnTo>
                  <a:pt x="93472" y="22860"/>
                </a:lnTo>
                <a:lnTo>
                  <a:pt x="91948" y="22860"/>
                </a:lnTo>
                <a:lnTo>
                  <a:pt x="90297" y="20320"/>
                </a:lnTo>
                <a:lnTo>
                  <a:pt x="83820" y="20320"/>
                </a:lnTo>
                <a:lnTo>
                  <a:pt x="83820" y="24130"/>
                </a:lnTo>
                <a:lnTo>
                  <a:pt x="81534" y="23050"/>
                </a:lnTo>
                <a:lnTo>
                  <a:pt x="81280" y="22936"/>
                </a:lnTo>
                <a:lnTo>
                  <a:pt x="81026" y="22860"/>
                </a:lnTo>
                <a:lnTo>
                  <a:pt x="81407" y="22860"/>
                </a:lnTo>
                <a:lnTo>
                  <a:pt x="81788" y="22860"/>
                </a:lnTo>
                <a:lnTo>
                  <a:pt x="83820" y="24130"/>
                </a:lnTo>
                <a:lnTo>
                  <a:pt x="83820" y="20320"/>
                </a:lnTo>
                <a:lnTo>
                  <a:pt x="80518" y="20320"/>
                </a:lnTo>
                <a:lnTo>
                  <a:pt x="80518" y="21640"/>
                </a:lnTo>
                <a:lnTo>
                  <a:pt x="79730" y="21818"/>
                </a:lnTo>
                <a:lnTo>
                  <a:pt x="79730" y="24130"/>
                </a:lnTo>
                <a:lnTo>
                  <a:pt x="78105" y="25400"/>
                </a:lnTo>
                <a:lnTo>
                  <a:pt x="76581" y="25400"/>
                </a:lnTo>
                <a:lnTo>
                  <a:pt x="79502" y="24130"/>
                </a:lnTo>
                <a:lnTo>
                  <a:pt x="79730" y="24130"/>
                </a:lnTo>
                <a:lnTo>
                  <a:pt x="79730" y="21818"/>
                </a:lnTo>
                <a:lnTo>
                  <a:pt x="78486" y="22085"/>
                </a:lnTo>
                <a:lnTo>
                  <a:pt x="80264" y="21590"/>
                </a:lnTo>
                <a:lnTo>
                  <a:pt x="80518" y="21640"/>
                </a:lnTo>
                <a:lnTo>
                  <a:pt x="80518" y="20320"/>
                </a:lnTo>
                <a:lnTo>
                  <a:pt x="41783" y="20320"/>
                </a:lnTo>
                <a:lnTo>
                  <a:pt x="41783" y="19050"/>
                </a:lnTo>
                <a:lnTo>
                  <a:pt x="74422" y="19050"/>
                </a:lnTo>
                <a:lnTo>
                  <a:pt x="73787" y="17780"/>
                </a:lnTo>
                <a:lnTo>
                  <a:pt x="73406" y="16510"/>
                </a:lnTo>
                <a:lnTo>
                  <a:pt x="41275" y="16510"/>
                </a:lnTo>
                <a:lnTo>
                  <a:pt x="41148" y="16510"/>
                </a:lnTo>
                <a:lnTo>
                  <a:pt x="41148" y="17907"/>
                </a:lnTo>
                <a:lnTo>
                  <a:pt x="40259" y="21590"/>
                </a:lnTo>
                <a:lnTo>
                  <a:pt x="40513" y="20320"/>
                </a:lnTo>
                <a:lnTo>
                  <a:pt x="41148" y="17907"/>
                </a:lnTo>
                <a:lnTo>
                  <a:pt x="41148" y="16510"/>
                </a:lnTo>
                <a:lnTo>
                  <a:pt x="40259" y="16510"/>
                </a:lnTo>
                <a:lnTo>
                  <a:pt x="38481" y="16510"/>
                </a:lnTo>
                <a:lnTo>
                  <a:pt x="37973" y="18872"/>
                </a:lnTo>
                <a:lnTo>
                  <a:pt x="37846" y="20320"/>
                </a:lnTo>
                <a:lnTo>
                  <a:pt x="37719" y="20066"/>
                </a:lnTo>
                <a:lnTo>
                  <a:pt x="37211" y="18872"/>
                </a:lnTo>
                <a:lnTo>
                  <a:pt x="37338" y="19265"/>
                </a:lnTo>
                <a:lnTo>
                  <a:pt x="37719" y="20320"/>
                </a:lnTo>
                <a:lnTo>
                  <a:pt x="37211" y="19050"/>
                </a:lnTo>
                <a:lnTo>
                  <a:pt x="36195" y="19050"/>
                </a:lnTo>
                <a:lnTo>
                  <a:pt x="35814" y="15976"/>
                </a:lnTo>
                <a:lnTo>
                  <a:pt x="35433" y="15240"/>
                </a:lnTo>
                <a:lnTo>
                  <a:pt x="73025" y="15240"/>
                </a:lnTo>
                <a:lnTo>
                  <a:pt x="72644" y="13970"/>
                </a:lnTo>
                <a:lnTo>
                  <a:pt x="45085" y="13970"/>
                </a:lnTo>
                <a:lnTo>
                  <a:pt x="43053" y="12700"/>
                </a:lnTo>
                <a:lnTo>
                  <a:pt x="41275" y="10160"/>
                </a:lnTo>
                <a:lnTo>
                  <a:pt x="40767" y="8890"/>
                </a:lnTo>
                <a:lnTo>
                  <a:pt x="41529" y="7620"/>
                </a:lnTo>
                <a:lnTo>
                  <a:pt x="34163" y="7620"/>
                </a:lnTo>
                <a:lnTo>
                  <a:pt x="34163" y="24130"/>
                </a:lnTo>
                <a:lnTo>
                  <a:pt x="33655" y="25400"/>
                </a:lnTo>
                <a:lnTo>
                  <a:pt x="31750" y="25400"/>
                </a:lnTo>
                <a:lnTo>
                  <a:pt x="33655" y="24130"/>
                </a:lnTo>
                <a:lnTo>
                  <a:pt x="34163" y="24130"/>
                </a:lnTo>
                <a:lnTo>
                  <a:pt x="34163" y="7620"/>
                </a:lnTo>
                <a:lnTo>
                  <a:pt x="31623" y="7620"/>
                </a:lnTo>
                <a:lnTo>
                  <a:pt x="25273" y="5080"/>
                </a:lnTo>
                <a:lnTo>
                  <a:pt x="20447" y="5080"/>
                </a:lnTo>
                <a:lnTo>
                  <a:pt x="14478" y="6350"/>
                </a:lnTo>
                <a:lnTo>
                  <a:pt x="12954" y="8890"/>
                </a:lnTo>
                <a:lnTo>
                  <a:pt x="4064" y="8890"/>
                </a:lnTo>
                <a:lnTo>
                  <a:pt x="0" y="10160"/>
                </a:lnTo>
                <a:lnTo>
                  <a:pt x="0" y="11430"/>
                </a:lnTo>
                <a:lnTo>
                  <a:pt x="14097" y="16510"/>
                </a:lnTo>
                <a:lnTo>
                  <a:pt x="26797" y="16510"/>
                </a:lnTo>
                <a:lnTo>
                  <a:pt x="26035" y="17780"/>
                </a:lnTo>
                <a:lnTo>
                  <a:pt x="25019" y="19050"/>
                </a:lnTo>
                <a:lnTo>
                  <a:pt x="24003" y="19050"/>
                </a:lnTo>
                <a:lnTo>
                  <a:pt x="15240" y="22860"/>
                </a:lnTo>
                <a:lnTo>
                  <a:pt x="13589" y="26670"/>
                </a:lnTo>
                <a:lnTo>
                  <a:pt x="16256" y="25400"/>
                </a:lnTo>
                <a:lnTo>
                  <a:pt x="26670" y="27686"/>
                </a:lnTo>
                <a:lnTo>
                  <a:pt x="27813" y="27940"/>
                </a:lnTo>
                <a:lnTo>
                  <a:pt x="34417" y="27940"/>
                </a:lnTo>
                <a:lnTo>
                  <a:pt x="34925" y="26670"/>
                </a:lnTo>
                <a:lnTo>
                  <a:pt x="39370" y="26670"/>
                </a:lnTo>
                <a:lnTo>
                  <a:pt x="35814" y="24130"/>
                </a:lnTo>
                <a:lnTo>
                  <a:pt x="41275" y="27940"/>
                </a:lnTo>
                <a:lnTo>
                  <a:pt x="48768" y="29210"/>
                </a:lnTo>
                <a:lnTo>
                  <a:pt x="75946" y="29210"/>
                </a:lnTo>
                <a:lnTo>
                  <a:pt x="77343" y="27940"/>
                </a:lnTo>
                <a:lnTo>
                  <a:pt x="76200" y="26670"/>
                </a:lnTo>
                <a:lnTo>
                  <a:pt x="77470" y="27876"/>
                </a:lnTo>
                <a:lnTo>
                  <a:pt x="77724" y="27660"/>
                </a:lnTo>
                <a:lnTo>
                  <a:pt x="78613" y="26809"/>
                </a:lnTo>
                <a:lnTo>
                  <a:pt x="78740" y="26670"/>
                </a:lnTo>
                <a:lnTo>
                  <a:pt x="82042" y="26670"/>
                </a:lnTo>
                <a:lnTo>
                  <a:pt x="81661" y="25400"/>
                </a:lnTo>
                <a:lnTo>
                  <a:pt x="83185" y="25400"/>
                </a:lnTo>
                <a:lnTo>
                  <a:pt x="88646" y="25400"/>
                </a:lnTo>
                <a:lnTo>
                  <a:pt x="89662" y="24130"/>
                </a:lnTo>
                <a:lnTo>
                  <a:pt x="94234" y="24130"/>
                </a:lnTo>
                <a:lnTo>
                  <a:pt x="93472" y="25400"/>
                </a:lnTo>
                <a:lnTo>
                  <a:pt x="90424" y="26670"/>
                </a:lnTo>
                <a:lnTo>
                  <a:pt x="90424" y="29210"/>
                </a:lnTo>
                <a:lnTo>
                  <a:pt x="92202" y="29210"/>
                </a:lnTo>
                <a:lnTo>
                  <a:pt x="93472" y="27940"/>
                </a:lnTo>
                <a:lnTo>
                  <a:pt x="94234" y="26670"/>
                </a:lnTo>
                <a:lnTo>
                  <a:pt x="96266" y="26670"/>
                </a:lnTo>
                <a:lnTo>
                  <a:pt x="98298" y="24130"/>
                </a:lnTo>
                <a:close/>
              </a:path>
              <a:path w="217804" h="30479">
                <a:moveTo>
                  <a:pt x="103378" y="29210"/>
                </a:moveTo>
                <a:lnTo>
                  <a:pt x="102362" y="30480"/>
                </a:lnTo>
                <a:lnTo>
                  <a:pt x="103251" y="30480"/>
                </a:lnTo>
                <a:lnTo>
                  <a:pt x="103378" y="29210"/>
                </a:lnTo>
                <a:close/>
              </a:path>
              <a:path w="217804" h="30479">
                <a:moveTo>
                  <a:pt x="131826" y="29210"/>
                </a:moveTo>
                <a:lnTo>
                  <a:pt x="131699" y="28867"/>
                </a:lnTo>
                <a:lnTo>
                  <a:pt x="131191" y="27940"/>
                </a:lnTo>
                <a:lnTo>
                  <a:pt x="130302" y="27152"/>
                </a:lnTo>
                <a:lnTo>
                  <a:pt x="128778" y="25400"/>
                </a:lnTo>
                <a:lnTo>
                  <a:pt x="128143" y="25400"/>
                </a:lnTo>
                <a:lnTo>
                  <a:pt x="125857" y="26670"/>
                </a:lnTo>
                <a:lnTo>
                  <a:pt x="129032" y="28244"/>
                </a:lnTo>
                <a:lnTo>
                  <a:pt x="129413" y="29210"/>
                </a:lnTo>
                <a:lnTo>
                  <a:pt x="130937" y="29210"/>
                </a:lnTo>
                <a:lnTo>
                  <a:pt x="131826" y="29210"/>
                </a:lnTo>
                <a:close/>
              </a:path>
              <a:path w="217804" h="30479">
                <a:moveTo>
                  <a:pt x="132969" y="30480"/>
                </a:moveTo>
                <a:lnTo>
                  <a:pt x="131699" y="28867"/>
                </a:lnTo>
                <a:lnTo>
                  <a:pt x="132461" y="30480"/>
                </a:lnTo>
                <a:lnTo>
                  <a:pt x="132969" y="30480"/>
                </a:lnTo>
                <a:close/>
              </a:path>
              <a:path w="217804" h="30479">
                <a:moveTo>
                  <a:pt x="133985" y="25400"/>
                </a:moveTo>
                <a:lnTo>
                  <a:pt x="133223" y="25400"/>
                </a:lnTo>
                <a:lnTo>
                  <a:pt x="133858" y="26136"/>
                </a:lnTo>
                <a:lnTo>
                  <a:pt x="133985" y="25400"/>
                </a:lnTo>
                <a:close/>
              </a:path>
              <a:path w="217804" h="30479">
                <a:moveTo>
                  <a:pt x="195326" y="1270"/>
                </a:moveTo>
                <a:lnTo>
                  <a:pt x="190500" y="0"/>
                </a:lnTo>
                <a:lnTo>
                  <a:pt x="180086" y="0"/>
                </a:lnTo>
                <a:lnTo>
                  <a:pt x="180086" y="1270"/>
                </a:lnTo>
                <a:lnTo>
                  <a:pt x="195326" y="1270"/>
                </a:lnTo>
                <a:close/>
              </a:path>
              <a:path w="217804" h="30479">
                <a:moveTo>
                  <a:pt x="199644" y="19710"/>
                </a:moveTo>
                <a:lnTo>
                  <a:pt x="198755" y="19265"/>
                </a:lnTo>
                <a:lnTo>
                  <a:pt x="194564" y="20320"/>
                </a:lnTo>
                <a:lnTo>
                  <a:pt x="192532" y="22860"/>
                </a:lnTo>
                <a:lnTo>
                  <a:pt x="199644" y="22860"/>
                </a:lnTo>
                <a:lnTo>
                  <a:pt x="199644" y="19710"/>
                </a:lnTo>
                <a:close/>
              </a:path>
              <a:path w="217804" h="30479">
                <a:moveTo>
                  <a:pt x="203200" y="21590"/>
                </a:moveTo>
                <a:lnTo>
                  <a:pt x="202311" y="19050"/>
                </a:lnTo>
                <a:lnTo>
                  <a:pt x="199644" y="19050"/>
                </a:lnTo>
                <a:lnTo>
                  <a:pt x="199644" y="19710"/>
                </a:lnTo>
                <a:lnTo>
                  <a:pt x="203200" y="21590"/>
                </a:lnTo>
                <a:close/>
              </a:path>
              <a:path w="217804" h="30479">
                <a:moveTo>
                  <a:pt x="205740" y="29210"/>
                </a:moveTo>
                <a:lnTo>
                  <a:pt x="200025" y="29210"/>
                </a:lnTo>
                <a:lnTo>
                  <a:pt x="205486" y="30480"/>
                </a:lnTo>
                <a:lnTo>
                  <a:pt x="205740" y="29210"/>
                </a:lnTo>
                <a:close/>
              </a:path>
              <a:path w="217804" h="30479">
                <a:moveTo>
                  <a:pt x="217551" y="16510"/>
                </a:moveTo>
                <a:lnTo>
                  <a:pt x="216662" y="15240"/>
                </a:lnTo>
                <a:lnTo>
                  <a:pt x="215773" y="13970"/>
                </a:lnTo>
                <a:lnTo>
                  <a:pt x="216408" y="12700"/>
                </a:lnTo>
                <a:lnTo>
                  <a:pt x="191516" y="12700"/>
                </a:lnTo>
                <a:lnTo>
                  <a:pt x="188976" y="11430"/>
                </a:lnTo>
                <a:lnTo>
                  <a:pt x="188976" y="10160"/>
                </a:lnTo>
                <a:lnTo>
                  <a:pt x="175514" y="10160"/>
                </a:lnTo>
                <a:lnTo>
                  <a:pt x="175006" y="7620"/>
                </a:lnTo>
                <a:lnTo>
                  <a:pt x="177038" y="7620"/>
                </a:lnTo>
                <a:lnTo>
                  <a:pt x="177546" y="6350"/>
                </a:lnTo>
                <a:lnTo>
                  <a:pt x="179578" y="6350"/>
                </a:lnTo>
                <a:lnTo>
                  <a:pt x="179070" y="2540"/>
                </a:lnTo>
                <a:lnTo>
                  <a:pt x="180086" y="1270"/>
                </a:lnTo>
                <a:lnTo>
                  <a:pt x="177038" y="2540"/>
                </a:lnTo>
                <a:lnTo>
                  <a:pt x="172212" y="3606"/>
                </a:lnTo>
                <a:lnTo>
                  <a:pt x="171577" y="4432"/>
                </a:lnTo>
                <a:lnTo>
                  <a:pt x="174752" y="10160"/>
                </a:lnTo>
                <a:lnTo>
                  <a:pt x="173736" y="11430"/>
                </a:lnTo>
                <a:lnTo>
                  <a:pt x="187198" y="11430"/>
                </a:lnTo>
                <a:lnTo>
                  <a:pt x="187198" y="17780"/>
                </a:lnTo>
                <a:lnTo>
                  <a:pt x="187071" y="17780"/>
                </a:lnTo>
                <a:lnTo>
                  <a:pt x="187071" y="22860"/>
                </a:lnTo>
                <a:lnTo>
                  <a:pt x="185242" y="24561"/>
                </a:lnTo>
                <a:lnTo>
                  <a:pt x="185674" y="24130"/>
                </a:lnTo>
                <a:lnTo>
                  <a:pt x="187071" y="22860"/>
                </a:lnTo>
                <a:lnTo>
                  <a:pt x="187071" y="17780"/>
                </a:lnTo>
                <a:lnTo>
                  <a:pt x="178562" y="17780"/>
                </a:lnTo>
                <a:lnTo>
                  <a:pt x="179451" y="18872"/>
                </a:lnTo>
                <a:lnTo>
                  <a:pt x="179578" y="19265"/>
                </a:lnTo>
                <a:lnTo>
                  <a:pt x="179324" y="20320"/>
                </a:lnTo>
                <a:lnTo>
                  <a:pt x="169672" y="20320"/>
                </a:lnTo>
                <a:lnTo>
                  <a:pt x="172720" y="17780"/>
                </a:lnTo>
                <a:lnTo>
                  <a:pt x="146939" y="17780"/>
                </a:lnTo>
                <a:lnTo>
                  <a:pt x="146939" y="26441"/>
                </a:lnTo>
                <a:lnTo>
                  <a:pt x="146812" y="26670"/>
                </a:lnTo>
                <a:lnTo>
                  <a:pt x="143764" y="26009"/>
                </a:lnTo>
                <a:lnTo>
                  <a:pt x="145669" y="25400"/>
                </a:lnTo>
                <a:lnTo>
                  <a:pt x="146939" y="26441"/>
                </a:lnTo>
                <a:lnTo>
                  <a:pt x="146939" y="17780"/>
                </a:lnTo>
                <a:lnTo>
                  <a:pt x="143383" y="17780"/>
                </a:lnTo>
                <a:lnTo>
                  <a:pt x="142621" y="20320"/>
                </a:lnTo>
                <a:lnTo>
                  <a:pt x="142367" y="21590"/>
                </a:lnTo>
                <a:lnTo>
                  <a:pt x="139827" y="21590"/>
                </a:lnTo>
                <a:lnTo>
                  <a:pt x="138049" y="22860"/>
                </a:lnTo>
                <a:lnTo>
                  <a:pt x="137414" y="23075"/>
                </a:lnTo>
                <a:lnTo>
                  <a:pt x="134239" y="24130"/>
                </a:lnTo>
                <a:lnTo>
                  <a:pt x="133858" y="26136"/>
                </a:lnTo>
                <a:lnTo>
                  <a:pt x="133731" y="26670"/>
                </a:lnTo>
                <a:lnTo>
                  <a:pt x="134239" y="26670"/>
                </a:lnTo>
                <a:lnTo>
                  <a:pt x="134493" y="26670"/>
                </a:lnTo>
                <a:lnTo>
                  <a:pt x="140843" y="26670"/>
                </a:lnTo>
                <a:lnTo>
                  <a:pt x="141605" y="26670"/>
                </a:lnTo>
                <a:lnTo>
                  <a:pt x="143383" y="26670"/>
                </a:lnTo>
                <a:lnTo>
                  <a:pt x="141351" y="27940"/>
                </a:lnTo>
                <a:lnTo>
                  <a:pt x="142621" y="27940"/>
                </a:lnTo>
                <a:lnTo>
                  <a:pt x="141859" y="29210"/>
                </a:lnTo>
                <a:lnTo>
                  <a:pt x="142367" y="29210"/>
                </a:lnTo>
                <a:lnTo>
                  <a:pt x="145669" y="30480"/>
                </a:lnTo>
                <a:lnTo>
                  <a:pt x="146431" y="30480"/>
                </a:lnTo>
                <a:lnTo>
                  <a:pt x="174752" y="30480"/>
                </a:lnTo>
                <a:lnTo>
                  <a:pt x="182245" y="27940"/>
                </a:lnTo>
                <a:lnTo>
                  <a:pt x="188087" y="24130"/>
                </a:lnTo>
                <a:lnTo>
                  <a:pt x="189484" y="16510"/>
                </a:lnTo>
                <a:lnTo>
                  <a:pt x="188976" y="15240"/>
                </a:lnTo>
                <a:lnTo>
                  <a:pt x="201168" y="15240"/>
                </a:lnTo>
                <a:lnTo>
                  <a:pt x="203327" y="16510"/>
                </a:lnTo>
                <a:lnTo>
                  <a:pt x="203327" y="20320"/>
                </a:lnTo>
                <a:lnTo>
                  <a:pt x="205740" y="20942"/>
                </a:lnTo>
                <a:lnTo>
                  <a:pt x="199644" y="22860"/>
                </a:lnTo>
                <a:lnTo>
                  <a:pt x="207137" y="22860"/>
                </a:lnTo>
                <a:lnTo>
                  <a:pt x="207391" y="21386"/>
                </a:lnTo>
                <a:lnTo>
                  <a:pt x="208153" y="21590"/>
                </a:lnTo>
                <a:lnTo>
                  <a:pt x="208915" y="20320"/>
                </a:lnTo>
                <a:lnTo>
                  <a:pt x="210185" y="17780"/>
                </a:lnTo>
                <a:lnTo>
                  <a:pt x="215646" y="17780"/>
                </a:lnTo>
                <a:lnTo>
                  <a:pt x="217551" y="16510"/>
                </a:lnTo>
                <a:close/>
              </a:path>
            </a:pathLst>
          </a:custGeom>
          <a:solidFill>
            <a:srgbClr val="115DA8"/>
          </a:solidFill>
        </p:spPr>
        <p:txBody>
          <a:bodyPr wrap="square" lIns="0" tIns="0" rIns="0" bIns="0" rtlCol="0"/>
          <a:lstStyle/>
          <a:p>
            <a:endParaRPr sz="1867"/>
          </a:p>
        </p:txBody>
      </p:sp>
      <p:sp>
        <p:nvSpPr>
          <p:cNvPr id="26" name="bg object 26"/>
          <p:cNvSpPr/>
          <p:nvPr/>
        </p:nvSpPr>
        <p:spPr>
          <a:xfrm>
            <a:off x="9742425" y="6037410"/>
            <a:ext cx="310727" cy="42333"/>
          </a:xfrm>
          <a:custGeom>
            <a:avLst/>
            <a:gdLst/>
            <a:ahLst/>
            <a:cxnLst/>
            <a:rect l="l" t="t" r="r" b="b"/>
            <a:pathLst>
              <a:path w="233045" h="31750">
                <a:moveTo>
                  <a:pt x="28829" y="27940"/>
                </a:moveTo>
                <a:lnTo>
                  <a:pt x="21590" y="27940"/>
                </a:lnTo>
                <a:lnTo>
                  <a:pt x="25146" y="29210"/>
                </a:lnTo>
                <a:lnTo>
                  <a:pt x="28829" y="27940"/>
                </a:lnTo>
                <a:close/>
              </a:path>
              <a:path w="233045" h="31750">
                <a:moveTo>
                  <a:pt x="43688" y="31750"/>
                </a:moveTo>
                <a:lnTo>
                  <a:pt x="43561" y="31496"/>
                </a:lnTo>
                <a:lnTo>
                  <a:pt x="43561" y="31750"/>
                </a:lnTo>
                <a:lnTo>
                  <a:pt x="43688" y="31750"/>
                </a:lnTo>
                <a:close/>
              </a:path>
              <a:path w="233045" h="31750">
                <a:moveTo>
                  <a:pt x="78486" y="25400"/>
                </a:moveTo>
                <a:lnTo>
                  <a:pt x="78105" y="24130"/>
                </a:lnTo>
                <a:lnTo>
                  <a:pt x="75819" y="20320"/>
                </a:lnTo>
                <a:lnTo>
                  <a:pt x="75057" y="19050"/>
                </a:lnTo>
                <a:lnTo>
                  <a:pt x="71120" y="15240"/>
                </a:lnTo>
                <a:lnTo>
                  <a:pt x="67818" y="11430"/>
                </a:lnTo>
                <a:lnTo>
                  <a:pt x="67437" y="11430"/>
                </a:lnTo>
                <a:lnTo>
                  <a:pt x="68199" y="12700"/>
                </a:lnTo>
                <a:lnTo>
                  <a:pt x="68199" y="13970"/>
                </a:lnTo>
                <a:lnTo>
                  <a:pt x="68326" y="17602"/>
                </a:lnTo>
                <a:lnTo>
                  <a:pt x="68199" y="20320"/>
                </a:lnTo>
                <a:lnTo>
                  <a:pt x="66675" y="16510"/>
                </a:lnTo>
                <a:lnTo>
                  <a:pt x="65913" y="15240"/>
                </a:lnTo>
                <a:lnTo>
                  <a:pt x="64643" y="12700"/>
                </a:lnTo>
                <a:lnTo>
                  <a:pt x="61214" y="10160"/>
                </a:lnTo>
                <a:lnTo>
                  <a:pt x="59309" y="6350"/>
                </a:lnTo>
                <a:lnTo>
                  <a:pt x="57023" y="3810"/>
                </a:lnTo>
                <a:lnTo>
                  <a:pt x="54229" y="1270"/>
                </a:lnTo>
                <a:lnTo>
                  <a:pt x="54610" y="3810"/>
                </a:lnTo>
                <a:lnTo>
                  <a:pt x="55245" y="5080"/>
                </a:lnTo>
                <a:lnTo>
                  <a:pt x="55499" y="15240"/>
                </a:lnTo>
                <a:lnTo>
                  <a:pt x="55245" y="15240"/>
                </a:lnTo>
                <a:lnTo>
                  <a:pt x="55245" y="20320"/>
                </a:lnTo>
                <a:lnTo>
                  <a:pt x="53213" y="22085"/>
                </a:lnTo>
                <a:lnTo>
                  <a:pt x="54102" y="19050"/>
                </a:lnTo>
                <a:lnTo>
                  <a:pt x="53860" y="17856"/>
                </a:lnTo>
                <a:lnTo>
                  <a:pt x="55245" y="20320"/>
                </a:lnTo>
                <a:lnTo>
                  <a:pt x="55245" y="15240"/>
                </a:lnTo>
                <a:lnTo>
                  <a:pt x="54991" y="15240"/>
                </a:lnTo>
                <a:lnTo>
                  <a:pt x="52959" y="11430"/>
                </a:lnTo>
                <a:lnTo>
                  <a:pt x="51181" y="7620"/>
                </a:lnTo>
                <a:lnTo>
                  <a:pt x="52451" y="5080"/>
                </a:lnTo>
                <a:lnTo>
                  <a:pt x="51943" y="2540"/>
                </a:lnTo>
                <a:lnTo>
                  <a:pt x="47879" y="0"/>
                </a:lnTo>
                <a:lnTo>
                  <a:pt x="45847" y="0"/>
                </a:lnTo>
                <a:lnTo>
                  <a:pt x="46355" y="1270"/>
                </a:lnTo>
                <a:lnTo>
                  <a:pt x="40005" y="1270"/>
                </a:lnTo>
                <a:lnTo>
                  <a:pt x="44577" y="2540"/>
                </a:lnTo>
                <a:lnTo>
                  <a:pt x="40005" y="2540"/>
                </a:lnTo>
                <a:lnTo>
                  <a:pt x="41275" y="3810"/>
                </a:lnTo>
                <a:lnTo>
                  <a:pt x="39497" y="3810"/>
                </a:lnTo>
                <a:lnTo>
                  <a:pt x="40005" y="5080"/>
                </a:lnTo>
                <a:lnTo>
                  <a:pt x="38989" y="5080"/>
                </a:lnTo>
                <a:lnTo>
                  <a:pt x="40259" y="6350"/>
                </a:lnTo>
                <a:lnTo>
                  <a:pt x="39243" y="6350"/>
                </a:lnTo>
                <a:lnTo>
                  <a:pt x="40259" y="7620"/>
                </a:lnTo>
                <a:lnTo>
                  <a:pt x="38735" y="7620"/>
                </a:lnTo>
                <a:lnTo>
                  <a:pt x="25019" y="7620"/>
                </a:lnTo>
                <a:lnTo>
                  <a:pt x="24765" y="8890"/>
                </a:lnTo>
                <a:lnTo>
                  <a:pt x="23241" y="8890"/>
                </a:lnTo>
                <a:lnTo>
                  <a:pt x="23622" y="7620"/>
                </a:lnTo>
                <a:lnTo>
                  <a:pt x="24511" y="6350"/>
                </a:lnTo>
                <a:lnTo>
                  <a:pt x="23876" y="6350"/>
                </a:lnTo>
                <a:lnTo>
                  <a:pt x="24511" y="5080"/>
                </a:lnTo>
                <a:lnTo>
                  <a:pt x="22098" y="5080"/>
                </a:lnTo>
                <a:lnTo>
                  <a:pt x="21209" y="3810"/>
                </a:lnTo>
                <a:lnTo>
                  <a:pt x="0" y="3810"/>
                </a:lnTo>
                <a:lnTo>
                  <a:pt x="10033" y="12700"/>
                </a:lnTo>
                <a:lnTo>
                  <a:pt x="18796" y="15240"/>
                </a:lnTo>
                <a:lnTo>
                  <a:pt x="25781" y="15240"/>
                </a:lnTo>
                <a:lnTo>
                  <a:pt x="30480" y="13970"/>
                </a:lnTo>
                <a:lnTo>
                  <a:pt x="34671" y="13970"/>
                </a:lnTo>
                <a:lnTo>
                  <a:pt x="37465" y="17780"/>
                </a:lnTo>
                <a:lnTo>
                  <a:pt x="37465" y="19050"/>
                </a:lnTo>
                <a:lnTo>
                  <a:pt x="46101" y="19050"/>
                </a:lnTo>
                <a:lnTo>
                  <a:pt x="46863" y="19050"/>
                </a:lnTo>
                <a:lnTo>
                  <a:pt x="47371" y="19050"/>
                </a:lnTo>
                <a:lnTo>
                  <a:pt x="46609" y="20320"/>
                </a:lnTo>
                <a:lnTo>
                  <a:pt x="47117" y="21590"/>
                </a:lnTo>
                <a:lnTo>
                  <a:pt x="48895" y="24130"/>
                </a:lnTo>
                <a:lnTo>
                  <a:pt x="50927" y="25400"/>
                </a:lnTo>
                <a:lnTo>
                  <a:pt x="52197" y="25400"/>
                </a:lnTo>
                <a:lnTo>
                  <a:pt x="78486" y="25400"/>
                </a:lnTo>
                <a:close/>
              </a:path>
              <a:path w="233045" h="31750">
                <a:moveTo>
                  <a:pt x="79248" y="27940"/>
                </a:moveTo>
                <a:lnTo>
                  <a:pt x="78867" y="26670"/>
                </a:lnTo>
                <a:lnTo>
                  <a:pt x="42799" y="26670"/>
                </a:lnTo>
                <a:lnTo>
                  <a:pt x="41529" y="26670"/>
                </a:lnTo>
                <a:lnTo>
                  <a:pt x="41275" y="26670"/>
                </a:lnTo>
                <a:lnTo>
                  <a:pt x="41656" y="27406"/>
                </a:lnTo>
                <a:lnTo>
                  <a:pt x="42037" y="30480"/>
                </a:lnTo>
                <a:lnTo>
                  <a:pt x="42545" y="30480"/>
                </a:lnTo>
                <a:lnTo>
                  <a:pt x="43053" y="30480"/>
                </a:lnTo>
                <a:lnTo>
                  <a:pt x="43053" y="30302"/>
                </a:lnTo>
                <a:lnTo>
                  <a:pt x="42545" y="29337"/>
                </a:lnTo>
                <a:lnTo>
                  <a:pt x="43053" y="30302"/>
                </a:lnTo>
                <a:lnTo>
                  <a:pt x="43053" y="29210"/>
                </a:lnTo>
                <a:lnTo>
                  <a:pt x="43180" y="30480"/>
                </a:lnTo>
                <a:lnTo>
                  <a:pt x="43561" y="31496"/>
                </a:lnTo>
                <a:lnTo>
                  <a:pt x="44323" y="27940"/>
                </a:lnTo>
                <a:lnTo>
                  <a:pt x="79248" y="27940"/>
                </a:lnTo>
                <a:close/>
              </a:path>
              <a:path w="233045" h="31750">
                <a:moveTo>
                  <a:pt x="81026" y="31750"/>
                </a:moveTo>
                <a:lnTo>
                  <a:pt x="80264" y="30480"/>
                </a:lnTo>
                <a:lnTo>
                  <a:pt x="48412" y="30480"/>
                </a:lnTo>
                <a:lnTo>
                  <a:pt x="47625" y="30480"/>
                </a:lnTo>
                <a:lnTo>
                  <a:pt x="47625" y="31750"/>
                </a:lnTo>
                <a:lnTo>
                  <a:pt x="48387" y="31750"/>
                </a:lnTo>
                <a:lnTo>
                  <a:pt x="81026" y="31750"/>
                </a:lnTo>
                <a:close/>
              </a:path>
              <a:path w="233045" h="31750">
                <a:moveTo>
                  <a:pt x="96139" y="31750"/>
                </a:moveTo>
                <a:lnTo>
                  <a:pt x="94488" y="29210"/>
                </a:lnTo>
                <a:lnTo>
                  <a:pt x="93980" y="27940"/>
                </a:lnTo>
                <a:lnTo>
                  <a:pt x="88900" y="25400"/>
                </a:lnTo>
                <a:lnTo>
                  <a:pt x="88392" y="25400"/>
                </a:lnTo>
                <a:lnTo>
                  <a:pt x="84201" y="20320"/>
                </a:lnTo>
                <a:lnTo>
                  <a:pt x="76962" y="20320"/>
                </a:lnTo>
                <a:lnTo>
                  <a:pt x="80264" y="22860"/>
                </a:lnTo>
                <a:lnTo>
                  <a:pt x="81026" y="27940"/>
                </a:lnTo>
                <a:lnTo>
                  <a:pt x="82677" y="31750"/>
                </a:lnTo>
                <a:lnTo>
                  <a:pt x="96139" y="31750"/>
                </a:lnTo>
                <a:close/>
              </a:path>
              <a:path w="233045" h="31750">
                <a:moveTo>
                  <a:pt x="147447" y="25400"/>
                </a:moveTo>
                <a:lnTo>
                  <a:pt x="142367" y="26670"/>
                </a:lnTo>
                <a:lnTo>
                  <a:pt x="140589" y="31750"/>
                </a:lnTo>
                <a:lnTo>
                  <a:pt x="147447" y="31750"/>
                </a:lnTo>
                <a:lnTo>
                  <a:pt x="147447" y="25400"/>
                </a:lnTo>
                <a:close/>
              </a:path>
              <a:path w="233045" h="31750">
                <a:moveTo>
                  <a:pt x="193040" y="22860"/>
                </a:moveTo>
                <a:lnTo>
                  <a:pt x="182194" y="22860"/>
                </a:lnTo>
                <a:lnTo>
                  <a:pt x="182194" y="29210"/>
                </a:lnTo>
                <a:lnTo>
                  <a:pt x="180213" y="29210"/>
                </a:lnTo>
                <a:lnTo>
                  <a:pt x="181610" y="27940"/>
                </a:lnTo>
                <a:lnTo>
                  <a:pt x="182194" y="29210"/>
                </a:lnTo>
                <a:lnTo>
                  <a:pt x="182194" y="22860"/>
                </a:lnTo>
                <a:lnTo>
                  <a:pt x="179578" y="22860"/>
                </a:lnTo>
                <a:lnTo>
                  <a:pt x="180594" y="21590"/>
                </a:lnTo>
                <a:lnTo>
                  <a:pt x="177800" y="16560"/>
                </a:lnTo>
                <a:lnTo>
                  <a:pt x="177800" y="20320"/>
                </a:lnTo>
                <a:lnTo>
                  <a:pt x="176022" y="17780"/>
                </a:lnTo>
                <a:lnTo>
                  <a:pt x="176149" y="17614"/>
                </a:lnTo>
                <a:lnTo>
                  <a:pt x="176149" y="17894"/>
                </a:lnTo>
                <a:lnTo>
                  <a:pt x="177800" y="20320"/>
                </a:lnTo>
                <a:lnTo>
                  <a:pt x="177800" y="16560"/>
                </a:lnTo>
                <a:lnTo>
                  <a:pt x="177419" y="15862"/>
                </a:lnTo>
                <a:lnTo>
                  <a:pt x="177038" y="15240"/>
                </a:lnTo>
                <a:lnTo>
                  <a:pt x="178054" y="15036"/>
                </a:lnTo>
                <a:lnTo>
                  <a:pt x="182880" y="13970"/>
                </a:lnTo>
                <a:lnTo>
                  <a:pt x="185928" y="12700"/>
                </a:lnTo>
                <a:lnTo>
                  <a:pt x="185928" y="11430"/>
                </a:lnTo>
                <a:lnTo>
                  <a:pt x="185674" y="11430"/>
                </a:lnTo>
                <a:lnTo>
                  <a:pt x="179832" y="11430"/>
                </a:lnTo>
                <a:lnTo>
                  <a:pt x="177546" y="3810"/>
                </a:lnTo>
                <a:lnTo>
                  <a:pt x="172466" y="8890"/>
                </a:lnTo>
                <a:lnTo>
                  <a:pt x="172466" y="12700"/>
                </a:lnTo>
                <a:lnTo>
                  <a:pt x="170053" y="12700"/>
                </a:lnTo>
                <a:lnTo>
                  <a:pt x="168656" y="11430"/>
                </a:lnTo>
                <a:lnTo>
                  <a:pt x="166751" y="13970"/>
                </a:lnTo>
                <a:lnTo>
                  <a:pt x="166751" y="15862"/>
                </a:lnTo>
                <a:lnTo>
                  <a:pt x="167259" y="19050"/>
                </a:lnTo>
                <a:lnTo>
                  <a:pt x="166751" y="20320"/>
                </a:lnTo>
                <a:lnTo>
                  <a:pt x="163449" y="20320"/>
                </a:lnTo>
                <a:lnTo>
                  <a:pt x="160909" y="13970"/>
                </a:lnTo>
                <a:lnTo>
                  <a:pt x="155829" y="20320"/>
                </a:lnTo>
                <a:lnTo>
                  <a:pt x="157353" y="22860"/>
                </a:lnTo>
                <a:lnTo>
                  <a:pt x="150495" y="21590"/>
                </a:lnTo>
                <a:lnTo>
                  <a:pt x="153035" y="29210"/>
                </a:lnTo>
                <a:lnTo>
                  <a:pt x="178562" y="29210"/>
                </a:lnTo>
                <a:lnTo>
                  <a:pt x="175514" y="31750"/>
                </a:lnTo>
                <a:lnTo>
                  <a:pt x="177800" y="31750"/>
                </a:lnTo>
                <a:lnTo>
                  <a:pt x="183388" y="31750"/>
                </a:lnTo>
                <a:lnTo>
                  <a:pt x="185166" y="31750"/>
                </a:lnTo>
                <a:lnTo>
                  <a:pt x="185420" y="30480"/>
                </a:lnTo>
                <a:lnTo>
                  <a:pt x="184404" y="29210"/>
                </a:lnTo>
                <a:lnTo>
                  <a:pt x="193040" y="29210"/>
                </a:lnTo>
                <a:lnTo>
                  <a:pt x="193040" y="22860"/>
                </a:lnTo>
                <a:close/>
              </a:path>
              <a:path w="233045" h="31750">
                <a:moveTo>
                  <a:pt x="202819" y="29210"/>
                </a:moveTo>
                <a:lnTo>
                  <a:pt x="201803" y="27940"/>
                </a:lnTo>
                <a:lnTo>
                  <a:pt x="196215" y="27940"/>
                </a:lnTo>
                <a:lnTo>
                  <a:pt x="197358" y="29210"/>
                </a:lnTo>
                <a:lnTo>
                  <a:pt x="202819" y="29210"/>
                </a:lnTo>
                <a:close/>
              </a:path>
              <a:path w="233045" h="31750">
                <a:moveTo>
                  <a:pt x="208153" y="30480"/>
                </a:moveTo>
                <a:lnTo>
                  <a:pt x="207010" y="26670"/>
                </a:lnTo>
                <a:lnTo>
                  <a:pt x="200787" y="26670"/>
                </a:lnTo>
                <a:lnTo>
                  <a:pt x="204216" y="30480"/>
                </a:lnTo>
                <a:lnTo>
                  <a:pt x="204597" y="30695"/>
                </a:lnTo>
                <a:lnTo>
                  <a:pt x="205486" y="31140"/>
                </a:lnTo>
                <a:lnTo>
                  <a:pt x="205486" y="30480"/>
                </a:lnTo>
                <a:lnTo>
                  <a:pt x="208153" y="30480"/>
                </a:lnTo>
                <a:close/>
              </a:path>
              <a:path w="233045" h="31750">
                <a:moveTo>
                  <a:pt x="221488" y="29210"/>
                </a:moveTo>
                <a:lnTo>
                  <a:pt x="216027" y="29210"/>
                </a:lnTo>
                <a:lnTo>
                  <a:pt x="219583" y="30480"/>
                </a:lnTo>
                <a:lnTo>
                  <a:pt x="221488" y="29210"/>
                </a:lnTo>
                <a:close/>
              </a:path>
              <a:path w="233045" h="31750">
                <a:moveTo>
                  <a:pt x="232791" y="10160"/>
                </a:moveTo>
                <a:lnTo>
                  <a:pt x="214884" y="10160"/>
                </a:lnTo>
                <a:lnTo>
                  <a:pt x="213487" y="10160"/>
                </a:lnTo>
                <a:lnTo>
                  <a:pt x="211963" y="11430"/>
                </a:lnTo>
                <a:lnTo>
                  <a:pt x="196342" y="11430"/>
                </a:lnTo>
                <a:lnTo>
                  <a:pt x="201168" y="12700"/>
                </a:lnTo>
                <a:lnTo>
                  <a:pt x="199390" y="12700"/>
                </a:lnTo>
                <a:lnTo>
                  <a:pt x="198628" y="12700"/>
                </a:lnTo>
                <a:lnTo>
                  <a:pt x="186436" y="12700"/>
                </a:lnTo>
                <a:lnTo>
                  <a:pt x="185928" y="12700"/>
                </a:lnTo>
                <a:lnTo>
                  <a:pt x="184912" y="13970"/>
                </a:lnTo>
                <a:lnTo>
                  <a:pt x="185420" y="17780"/>
                </a:lnTo>
                <a:lnTo>
                  <a:pt x="184404" y="17780"/>
                </a:lnTo>
                <a:lnTo>
                  <a:pt x="183388" y="17780"/>
                </a:lnTo>
                <a:lnTo>
                  <a:pt x="182880" y="19050"/>
                </a:lnTo>
                <a:lnTo>
                  <a:pt x="182118" y="19050"/>
                </a:lnTo>
                <a:lnTo>
                  <a:pt x="180848" y="19050"/>
                </a:lnTo>
                <a:lnTo>
                  <a:pt x="181356" y="21590"/>
                </a:lnTo>
                <a:lnTo>
                  <a:pt x="181864" y="21590"/>
                </a:lnTo>
                <a:lnTo>
                  <a:pt x="196850" y="21590"/>
                </a:lnTo>
                <a:lnTo>
                  <a:pt x="197866" y="20320"/>
                </a:lnTo>
                <a:lnTo>
                  <a:pt x="200152" y="19050"/>
                </a:lnTo>
                <a:lnTo>
                  <a:pt x="202565" y="17780"/>
                </a:lnTo>
                <a:lnTo>
                  <a:pt x="205867" y="16510"/>
                </a:lnTo>
                <a:lnTo>
                  <a:pt x="207391" y="16510"/>
                </a:lnTo>
                <a:lnTo>
                  <a:pt x="212979" y="17894"/>
                </a:lnTo>
                <a:lnTo>
                  <a:pt x="210693" y="21590"/>
                </a:lnTo>
                <a:lnTo>
                  <a:pt x="209042" y="21590"/>
                </a:lnTo>
                <a:lnTo>
                  <a:pt x="208407" y="17780"/>
                </a:lnTo>
                <a:lnTo>
                  <a:pt x="205232" y="20320"/>
                </a:lnTo>
                <a:lnTo>
                  <a:pt x="203200" y="21590"/>
                </a:lnTo>
                <a:lnTo>
                  <a:pt x="201676" y="20320"/>
                </a:lnTo>
                <a:lnTo>
                  <a:pt x="201041" y="20320"/>
                </a:lnTo>
                <a:lnTo>
                  <a:pt x="199009" y="21590"/>
                </a:lnTo>
                <a:lnTo>
                  <a:pt x="197358" y="24130"/>
                </a:lnTo>
                <a:lnTo>
                  <a:pt x="222250" y="24130"/>
                </a:lnTo>
                <a:lnTo>
                  <a:pt x="223520" y="21590"/>
                </a:lnTo>
                <a:lnTo>
                  <a:pt x="225425" y="17780"/>
                </a:lnTo>
                <a:lnTo>
                  <a:pt x="219329" y="16510"/>
                </a:lnTo>
                <a:lnTo>
                  <a:pt x="216789" y="21590"/>
                </a:lnTo>
                <a:lnTo>
                  <a:pt x="215773" y="18580"/>
                </a:lnTo>
                <a:lnTo>
                  <a:pt x="217551" y="19050"/>
                </a:lnTo>
                <a:lnTo>
                  <a:pt x="217424" y="15240"/>
                </a:lnTo>
                <a:lnTo>
                  <a:pt x="217297" y="13970"/>
                </a:lnTo>
                <a:lnTo>
                  <a:pt x="218821" y="13970"/>
                </a:lnTo>
                <a:lnTo>
                  <a:pt x="221615" y="15240"/>
                </a:lnTo>
                <a:lnTo>
                  <a:pt x="224663" y="13970"/>
                </a:lnTo>
                <a:lnTo>
                  <a:pt x="224917" y="13970"/>
                </a:lnTo>
                <a:lnTo>
                  <a:pt x="224917" y="12700"/>
                </a:lnTo>
                <a:lnTo>
                  <a:pt x="225171" y="11430"/>
                </a:lnTo>
                <a:lnTo>
                  <a:pt x="227203" y="12700"/>
                </a:lnTo>
                <a:lnTo>
                  <a:pt x="229743" y="15240"/>
                </a:lnTo>
                <a:lnTo>
                  <a:pt x="232537" y="12700"/>
                </a:lnTo>
                <a:lnTo>
                  <a:pt x="232664" y="11430"/>
                </a:lnTo>
                <a:lnTo>
                  <a:pt x="232791" y="10160"/>
                </a:lnTo>
                <a:close/>
              </a:path>
            </a:pathLst>
          </a:custGeom>
          <a:solidFill>
            <a:srgbClr val="115DA8"/>
          </a:solidFill>
        </p:spPr>
        <p:txBody>
          <a:bodyPr wrap="square" lIns="0" tIns="0" rIns="0" bIns="0" rtlCol="0"/>
          <a:lstStyle/>
          <a:p>
            <a:endParaRPr sz="1867"/>
          </a:p>
        </p:txBody>
      </p:sp>
      <p:sp>
        <p:nvSpPr>
          <p:cNvPr id="27" name="bg object 27"/>
          <p:cNvSpPr/>
          <p:nvPr/>
        </p:nvSpPr>
        <p:spPr>
          <a:xfrm>
            <a:off x="9737683" y="5962903"/>
            <a:ext cx="325967" cy="91440"/>
          </a:xfrm>
          <a:custGeom>
            <a:avLst/>
            <a:gdLst/>
            <a:ahLst/>
            <a:cxnLst/>
            <a:rect l="l" t="t" r="r" b="b"/>
            <a:pathLst>
              <a:path w="244475" h="68579">
                <a:moveTo>
                  <a:pt x="50673" y="48260"/>
                </a:moveTo>
                <a:lnTo>
                  <a:pt x="47371" y="45720"/>
                </a:lnTo>
                <a:lnTo>
                  <a:pt x="45339" y="39370"/>
                </a:lnTo>
                <a:lnTo>
                  <a:pt x="44069" y="39370"/>
                </a:lnTo>
                <a:lnTo>
                  <a:pt x="44577" y="44450"/>
                </a:lnTo>
                <a:lnTo>
                  <a:pt x="43053" y="44450"/>
                </a:lnTo>
                <a:lnTo>
                  <a:pt x="42545" y="43180"/>
                </a:lnTo>
                <a:lnTo>
                  <a:pt x="35941" y="35560"/>
                </a:lnTo>
                <a:lnTo>
                  <a:pt x="34925" y="35560"/>
                </a:lnTo>
                <a:lnTo>
                  <a:pt x="36449" y="40640"/>
                </a:lnTo>
                <a:lnTo>
                  <a:pt x="8636" y="40640"/>
                </a:lnTo>
                <a:lnTo>
                  <a:pt x="8636" y="41910"/>
                </a:lnTo>
                <a:lnTo>
                  <a:pt x="0" y="41910"/>
                </a:lnTo>
                <a:lnTo>
                  <a:pt x="5334" y="48260"/>
                </a:lnTo>
                <a:lnTo>
                  <a:pt x="762" y="48260"/>
                </a:lnTo>
                <a:lnTo>
                  <a:pt x="2032" y="49555"/>
                </a:lnTo>
                <a:lnTo>
                  <a:pt x="7366" y="57150"/>
                </a:lnTo>
                <a:lnTo>
                  <a:pt x="13208" y="59690"/>
                </a:lnTo>
                <a:lnTo>
                  <a:pt x="24765" y="59690"/>
                </a:lnTo>
                <a:lnTo>
                  <a:pt x="25654" y="60960"/>
                </a:lnTo>
                <a:lnTo>
                  <a:pt x="25908" y="60960"/>
                </a:lnTo>
                <a:lnTo>
                  <a:pt x="27432" y="60960"/>
                </a:lnTo>
                <a:lnTo>
                  <a:pt x="28067" y="60960"/>
                </a:lnTo>
                <a:lnTo>
                  <a:pt x="27432" y="62230"/>
                </a:lnTo>
                <a:lnTo>
                  <a:pt x="28067" y="62230"/>
                </a:lnTo>
                <a:lnTo>
                  <a:pt x="27178" y="63500"/>
                </a:lnTo>
                <a:lnTo>
                  <a:pt x="26797" y="64770"/>
                </a:lnTo>
                <a:lnTo>
                  <a:pt x="28321" y="64770"/>
                </a:lnTo>
                <a:lnTo>
                  <a:pt x="28575" y="63500"/>
                </a:lnTo>
                <a:lnTo>
                  <a:pt x="43815" y="63500"/>
                </a:lnTo>
                <a:lnTo>
                  <a:pt x="42799" y="62230"/>
                </a:lnTo>
                <a:lnTo>
                  <a:pt x="43815" y="62230"/>
                </a:lnTo>
                <a:lnTo>
                  <a:pt x="42545" y="60960"/>
                </a:lnTo>
                <a:lnTo>
                  <a:pt x="43561" y="60960"/>
                </a:lnTo>
                <a:lnTo>
                  <a:pt x="43053" y="59690"/>
                </a:lnTo>
                <a:lnTo>
                  <a:pt x="44831" y="59690"/>
                </a:lnTo>
                <a:lnTo>
                  <a:pt x="43561" y="58420"/>
                </a:lnTo>
                <a:lnTo>
                  <a:pt x="48133" y="58420"/>
                </a:lnTo>
                <a:lnTo>
                  <a:pt x="43561" y="57150"/>
                </a:lnTo>
                <a:lnTo>
                  <a:pt x="49911" y="57150"/>
                </a:lnTo>
                <a:lnTo>
                  <a:pt x="49403" y="55880"/>
                </a:lnTo>
                <a:lnTo>
                  <a:pt x="49911" y="55880"/>
                </a:lnTo>
                <a:lnTo>
                  <a:pt x="50673" y="48260"/>
                </a:lnTo>
                <a:close/>
              </a:path>
              <a:path w="244475" h="68579">
                <a:moveTo>
                  <a:pt x="244221" y="5080"/>
                </a:moveTo>
                <a:lnTo>
                  <a:pt x="242062" y="2540"/>
                </a:lnTo>
                <a:lnTo>
                  <a:pt x="223647" y="2540"/>
                </a:lnTo>
                <a:lnTo>
                  <a:pt x="221615" y="0"/>
                </a:lnTo>
                <a:lnTo>
                  <a:pt x="217043" y="3810"/>
                </a:lnTo>
                <a:lnTo>
                  <a:pt x="220599" y="7620"/>
                </a:lnTo>
                <a:lnTo>
                  <a:pt x="217297" y="8890"/>
                </a:lnTo>
                <a:lnTo>
                  <a:pt x="218821" y="10160"/>
                </a:lnTo>
                <a:lnTo>
                  <a:pt x="218821" y="12700"/>
                </a:lnTo>
                <a:lnTo>
                  <a:pt x="212725" y="15240"/>
                </a:lnTo>
                <a:lnTo>
                  <a:pt x="212725" y="26670"/>
                </a:lnTo>
                <a:lnTo>
                  <a:pt x="211582" y="26670"/>
                </a:lnTo>
                <a:lnTo>
                  <a:pt x="210947" y="29210"/>
                </a:lnTo>
                <a:lnTo>
                  <a:pt x="208788" y="29210"/>
                </a:lnTo>
                <a:lnTo>
                  <a:pt x="206756" y="34290"/>
                </a:lnTo>
                <a:lnTo>
                  <a:pt x="208788" y="38392"/>
                </a:lnTo>
                <a:lnTo>
                  <a:pt x="210058" y="39370"/>
                </a:lnTo>
                <a:lnTo>
                  <a:pt x="209804" y="40170"/>
                </a:lnTo>
                <a:lnTo>
                  <a:pt x="213614" y="45720"/>
                </a:lnTo>
                <a:lnTo>
                  <a:pt x="216535" y="49504"/>
                </a:lnTo>
                <a:lnTo>
                  <a:pt x="213741" y="52070"/>
                </a:lnTo>
                <a:lnTo>
                  <a:pt x="210566" y="57150"/>
                </a:lnTo>
                <a:lnTo>
                  <a:pt x="208153" y="57150"/>
                </a:lnTo>
                <a:lnTo>
                  <a:pt x="208153" y="55880"/>
                </a:lnTo>
                <a:lnTo>
                  <a:pt x="208153" y="54610"/>
                </a:lnTo>
                <a:lnTo>
                  <a:pt x="211836" y="52070"/>
                </a:lnTo>
                <a:lnTo>
                  <a:pt x="207010" y="50800"/>
                </a:lnTo>
                <a:lnTo>
                  <a:pt x="213106" y="46990"/>
                </a:lnTo>
                <a:lnTo>
                  <a:pt x="211074" y="44450"/>
                </a:lnTo>
                <a:lnTo>
                  <a:pt x="208153" y="44450"/>
                </a:lnTo>
                <a:lnTo>
                  <a:pt x="207899" y="43180"/>
                </a:lnTo>
                <a:lnTo>
                  <a:pt x="202438" y="43180"/>
                </a:lnTo>
                <a:lnTo>
                  <a:pt x="200914" y="41910"/>
                </a:lnTo>
                <a:lnTo>
                  <a:pt x="199898" y="41910"/>
                </a:lnTo>
                <a:lnTo>
                  <a:pt x="196342" y="43180"/>
                </a:lnTo>
                <a:lnTo>
                  <a:pt x="197612" y="45720"/>
                </a:lnTo>
                <a:lnTo>
                  <a:pt x="198628" y="49530"/>
                </a:lnTo>
                <a:lnTo>
                  <a:pt x="196088" y="49530"/>
                </a:lnTo>
                <a:lnTo>
                  <a:pt x="192786" y="53340"/>
                </a:lnTo>
                <a:lnTo>
                  <a:pt x="197866" y="54610"/>
                </a:lnTo>
                <a:lnTo>
                  <a:pt x="191770" y="55880"/>
                </a:lnTo>
                <a:lnTo>
                  <a:pt x="189484" y="57150"/>
                </a:lnTo>
                <a:lnTo>
                  <a:pt x="187706" y="57150"/>
                </a:lnTo>
                <a:lnTo>
                  <a:pt x="186182" y="59690"/>
                </a:lnTo>
                <a:lnTo>
                  <a:pt x="186182" y="62230"/>
                </a:lnTo>
                <a:lnTo>
                  <a:pt x="185674" y="64770"/>
                </a:lnTo>
                <a:lnTo>
                  <a:pt x="184150" y="67310"/>
                </a:lnTo>
                <a:lnTo>
                  <a:pt x="195580" y="67310"/>
                </a:lnTo>
                <a:lnTo>
                  <a:pt x="199898" y="67310"/>
                </a:lnTo>
                <a:lnTo>
                  <a:pt x="204724" y="68580"/>
                </a:lnTo>
                <a:lnTo>
                  <a:pt x="217043" y="68580"/>
                </a:lnTo>
                <a:lnTo>
                  <a:pt x="218440" y="66040"/>
                </a:lnTo>
                <a:lnTo>
                  <a:pt x="237363" y="66040"/>
                </a:lnTo>
                <a:lnTo>
                  <a:pt x="240157" y="63500"/>
                </a:lnTo>
                <a:lnTo>
                  <a:pt x="239141" y="58420"/>
                </a:lnTo>
                <a:lnTo>
                  <a:pt x="235077" y="59690"/>
                </a:lnTo>
                <a:lnTo>
                  <a:pt x="236093" y="58420"/>
                </a:lnTo>
                <a:lnTo>
                  <a:pt x="238125" y="58420"/>
                </a:lnTo>
                <a:lnTo>
                  <a:pt x="241427" y="55880"/>
                </a:lnTo>
                <a:lnTo>
                  <a:pt x="239903" y="55880"/>
                </a:lnTo>
                <a:lnTo>
                  <a:pt x="239903" y="53340"/>
                </a:lnTo>
                <a:lnTo>
                  <a:pt x="243967" y="50800"/>
                </a:lnTo>
                <a:lnTo>
                  <a:pt x="244094" y="49530"/>
                </a:lnTo>
                <a:lnTo>
                  <a:pt x="244221" y="48260"/>
                </a:lnTo>
                <a:lnTo>
                  <a:pt x="240919" y="45720"/>
                </a:lnTo>
                <a:lnTo>
                  <a:pt x="237871" y="45720"/>
                </a:lnTo>
                <a:lnTo>
                  <a:pt x="237871" y="46990"/>
                </a:lnTo>
                <a:lnTo>
                  <a:pt x="235839" y="49530"/>
                </a:lnTo>
                <a:lnTo>
                  <a:pt x="234569" y="48260"/>
                </a:lnTo>
                <a:lnTo>
                  <a:pt x="233299" y="46990"/>
                </a:lnTo>
                <a:lnTo>
                  <a:pt x="234569" y="46990"/>
                </a:lnTo>
                <a:lnTo>
                  <a:pt x="234569" y="44450"/>
                </a:lnTo>
                <a:lnTo>
                  <a:pt x="230632" y="44450"/>
                </a:lnTo>
                <a:lnTo>
                  <a:pt x="230632" y="53340"/>
                </a:lnTo>
                <a:lnTo>
                  <a:pt x="228981" y="53936"/>
                </a:lnTo>
                <a:lnTo>
                  <a:pt x="229235" y="53340"/>
                </a:lnTo>
                <a:lnTo>
                  <a:pt x="229616" y="51269"/>
                </a:lnTo>
                <a:lnTo>
                  <a:pt x="229616" y="50800"/>
                </a:lnTo>
                <a:lnTo>
                  <a:pt x="229425" y="50203"/>
                </a:lnTo>
                <a:lnTo>
                  <a:pt x="229743" y="51015"/>
                </a:lnTo>
                <a:lnTo>
                  <a:pt x="229616" y="49504"/>
                </a:lnTo>
                <a:lnTo>
                  <a:pt x="229616" y="48260"/>
                </a:lnTo>
                <a:lnTo>
                  <a:pt x="229870" y="51269"/>
                </a:lnTo>
                <a:lnTo>
                  <a:pt x="230632" y="53340"/>
                </a:lnTo>
                <a:lnTo>
                  <a:pt x="230632" y="44450"/>
                </a:lnTo>
                <a:lnTo>
                  <a:pt x="229171" y="44450"/>
                </a:lnTo>
                <a:lnTo>
                  <a:pt x="229171" y="49542"/>
                </a:lnTo>
                <a:lnTo>
                  <a:pt x="226441" y="48387"/>
                </a:lnTo>
                <a:lnTo>
                  <a:pt x="226441" y="48260"/>
                </a:lnTo>
                <a:lnTo>
                  <a:pt x="229133" y="49466"/>
                </a:lnTo>
                <a:lnTo>
                  <a:pt x="229171" y="44450"/>
                </a:lnTo>
                <a:lnTo>
                  <a:pt x="223393" y="44450"/>
                </a:lnTo>
                <a:lnTo>
                  <a:pt x="223393" y="50800"/>
                </a:lnTo>
                <a:lnTo>
                  <a:pt x="222758" y="49555"/>
                </a:lnTo>
                <a:lnTo>
                  <a:pt x="223393" y="50800"/>
                </a:lnTo>
                <a:lnTo>
                  <a:pt x="223393" y="44450"/>
                </a:lnTo>
                <a:lnTo>
                  <a:pt x="220853" y="44450"/>
                </a:lnTo>
                <a:lnTo>
                  <a:pt x="220853" y="40640"/>
                </a:lnTo>
                <a:lnTo>
                  <a:pt x="218821" y="39370"/>
                </a:lnTo>
                <a:lnTo>
                  <a:pt x="217551" y="35560"/>
                </a:lnTo>
                <a:lnTo>
                  <a:pt x="216916" y="35560"/>
                </a:lnTo>
                <a:lnTo>
                  <a:pt x="216916" y="59690"/>
                </a:lnTo>
                <a:lnTo>
                  <a:pt x="215900" y="60960"/>
                </a:lnTo>
                <a:lnTo>
                  <a:pt x="215519" y="60604"/>
                </a:lnTo>
                <a:lnTo>
                  <a:pt x="215519" y="59690"/>
                </a:lnTo>
                <a:lnTo>
                  <a:pt x="216916" y="59690"/>
                </a:lnTo>
                <a:lnTo>
                  <a:pt x="216916" y="35560"/>
                </a:lnTo>
                <a:lnTo>
                  <a:pt x="213741" y="35560"/>
                </a:lnTo>
                <a:lnTo>
                  <a:pt x="213487" y="35064"/>
                </a:lnTo>
                <a:lnTo>
                  <a:pt x="212598" y="35267"/>
                </a:lnTo>
                <a:lnTo>
                  <a:pt x="212725" y="35483"/>
                </a:lnTo>
                <a:lnTo>
                  <a:pt x="212852" y="36830"/>
                </a:lnTo>
                <a:lnTo>
                  <a:pt x="211963" y="36830"/>
                </a:lnTo>
                <a:lnTo>
                  <a:pt x="214503" y="41910"/>
                </a:lnTo>
                <a:lnTo>
                  <a:pt x="215519" y="41910"/>
                </a:lnTo>
                <a:lnTo>
                  <a:pt x="214376" y="44348"/>
                </a:lnTo>
                <a:lnTo>
                  <a:pt x="215392" y="45720"/>
                </a:lnTo>
                <a:lnTo>
                  <a:pt x="214376" y="44450"/>
                </a:lnTo>
                <a:lnTo>
                  <a:pt x="208788" y="36728"/>
                </a:lnTo>
                <a:lnTo>
                  <a:pt x="210058" y="34290"/>
                </a:lnTo>
                <a:lnTo>
                  <a:pt x="211836" y="34290"/>
                </a:lnTo>
                <a:lnTo>
                  <a:pt x="211836" y="33020"/>
                </a:lnTo>
                <a:lnTo>
                  <a:pt x="213360" y="33020"/>
                </a:lnTo>
                <a:lnTo>
                  <a:pt x="213106" y="31750"/>
                </a:lnTo>
                <a:lnTo>
                  <a:pt x="214249" y="31750"/>
                </a:lnTo>
                <a:lnTo>
                  <a:pt x="213741" y="30480"/>
                </a:lnTo>
                <a:lnTo>
                  <a:pt x="216916" y="30480"/>
                </a:lnTo>
                <a:lnTo>
                  <a:pt x="215392" y="27940"/>
                </a:lnTo>
                <a:lnTo>
                  <a:pt x="213868" y="20320"/>
                </a:lnTo>
                <a:lnTo>
                  <a:pt x="216662" y="15240"/>
                </a:lnTo>
                <a:lnTo>
                  <a:pt x="225171" y="11430"/>
                </a:lnTo>
                <a:lnTo>
                  <a:pt x="239903" y="11430"/>
                </a:lnTo>
                <a:lnTo>
                  <a:pt x="240792" y="10756"/>
                </a:lnTo>
                <a:lnTo>
                  <a:pt x="241046" y="10160"/>
                </a:lnTo>
                <a:lnTo>
                  <a:pt x="229743" y="10160"/>
                </a:lnTo>
                <a:lnTo>
                  <a:pt x="229743" y="8890"/>
                </a:lnTo>
                <a:lnTo>
                  <a:pt x="241808" y="8890"/>
                </a:lnTo>
                <a:lnTo>
                  <a:pt x="242443" y="7620"/>
                </a:lnTo>
                <a:lnTo>
                  <a:pt x="239395" y="7620"/>
                </a:lnTo>
                <a:lnTo>
                  <a:pt x="239903" y="6350"/>
                </a:lnTo>
                <a:lnTo>
                  <a:pt x="241173" y="6337"/>
                </a:lnTo>
                <a:lnTo>
                  <a:pt x="241427" y="5080"/>
                </a:lnTo>
                <a:lnTo>
                  <a:pt x="244221" y="5080"/>
                </a:lnTo>
                <a:close/>
              </a:path>
            </a:pathLst>
          </a:custGeom>
          <a:solidFill>
            <a:srgbClr val="115DA8"/>
          </a:solidFill>
        </p:spPr>
        <p:txBody>
          <a:bodyPr wrap="square" lIns="0" tIns="0" rIns="0" bIns="0" rtlCol="0"/>
          <a:lstStyle/>
          <a:p>
            <a:endParaRPr sz="1867"/>
          </a:p>
        </p:txBody>
      </p:sp>
      <p:sp>
        <p:nvSpPr>
          <p:cNvPr id="28" name="bg object 28"/>
          <p:cNvSpPr/>
          <p:nvPr/>
        </p:nvSpPr>
        <p:spPr>
          <a:xfrm>
            <a:off x="9721427" y="5956130"/>
            <a:ext cx="360680" cy="67733"/>
          </a:xfrm>
          <a:custGeom>
            <a:avLst/>
            <a:gdLst/>
            <a:ahLst/>
            <a:cxnLst/>
            <a:rect l="l" t="t" r="r" b="b"/>
            <a:pathLst>
              <a:path w="270509" h="50800">
                <a:moveTo>
                  <a:pt x="48641" y="33020"/>
                </a:moveTo>
                <a:lnTo>
                  <a:pt x="43815" y="33020"/>
                </a:lnTo>
                <a:lnTo>
                  <a:pt x="43434" y="31750"/>
                </a:lnTo>
                <a:lnTo>
                  <a:pt x="42037" y="27940"/>
                </a:lnTo>
                <a:lnTo>
                  <a:pt x="41783" y="25400"/>
                </a:lnTo>
                <a:lnTo>
                  <a:pt x="41783" y="26670"/>
                </a:lnTo>
                <a:lnTo>
                  <a:pt x="41402" y="27216"/>
                </a:lnTo>
                <a:lnTo>
                  <a:pt x="41402" y="33020"/>
                </a:lnTo>
                <a:lnTo>
                  <a:pt x="39243" y="35560"/>
                </a:lnTo>
                <a:lnTo>
                  <a:pt x="40259" y="34290"/>
                </a:lnTo>
                <a:lnTo>
                  <a:pt x="41402" y="33020"/>
                </a:lnTo>
                <a:lnTo>
                  <a:pt x="41402" y="27216"/>
                </a:lnTo>
                <a:lnTo>
                  <a:pt x="40005" y="29210"/>
                </a:lnTo>
                <a:lnTo>
                  <a:pt x="39878" y="27940"/>
                </a:lnTo>
                <a:lnTo>
                  <a:pt x="39751" y="25400"/>
                </a:lnTo>
                <a:lnTo>
                  <a:pt x="39751" y="24130"/>
                </a:lnTo>
                <a:lnTo>
                  <a:pt x="34417" y="24130"/>
                </a:lnTo>
                <a:lnTo>
                  <a:pt x="33274" y="23583"/>
                </a:lnTo>
                <a:lnTo>
                  <a:pt x="33274" y="24130"/>
                </a:lnTo>
                <a:lnTo>
                  <a:pt x="32004" y="24130"/>
                </a:lnTo>
                <a:lnTo>
                  <a:pt x="29210" y="22860"/>
                </a:lnTo>
                <a:lnTo>
                  <a:pt x="33274" y="24130"/>
                </a:lnTo>
                <a:lnTo>
                  <a:pt x="33274" y="23583"/>
                </a:lnTo>
                <a:lnTo>
                  <a:pt x="31813" y="22860"/>
                </a:lnTo>
                <a:lnTo>
                  <a:pt x="32639" y="22860"/>
                </a:lnTo>
                <a:lnTo>
                  <a:pt x="39624" y="22860"/>
                </a:lnTo>
                <a:lnTo>
                  <a:pt x="39624" y="22009"/>
                </a:lnTo>
                <a:lnTo>
                  <a:pt x="41783" y="26670"/>
                </a:lnTo>
                <a:lnTo>
                  <a:pt x="41783" y="25400"/>
                </a:lnTo>
                <a:lnTo>
                  <a:pt x="41656" y="24130"/>
                </a:lnTo>
                <a:lnTo>
                  <a:pt x="41402" y="20320"/>
                </a:lnTo>
                <a:lnTo>
                  <a:pt x="34163" y="12700"/>
                </a:lnTo>
                <a:lnTo>
                  <a:pt x="36957" y="11430"/>
                </a:lnTo>
                <a:lnTo>
                  <a:pt x="36830" y="0"/>
                </a:lnTo>
                <a:lnTo>
                  <a:pt x="36068" y="0"/>
                </a:lnTo>
                <a:lnTo>
                  <a:pt x="33909" y="1270"/>
                </a:lnTo>
                <a:lnTo>
                  <a:pt x="33020" y="1270"/>
                </a:lnTo>
                <a:lnTo>
                  <a:pt x="30607" y="3810"/>
                </a:lnTo>
                <a:lnTo>
                  <a:pt x="13716" y="3810"/>
                </a:lnTo>
                <a:lnTo>
                  <a:pt x="14478" y="5080"/>
                </a:lnTo>
                <a:lnTo>
                  <a:pt x="15494" y="6350"/>
                </a:lnTo>
                <a:lnTo>
                  <a:pt x="16002" y="8890"/>
                </a:lnTo>
                <a:lnTo>
                  <a:pt x="11938" y="10160"/>
                </a:lnTo>
                <a:lnTo>
                  <a:pt x="16002" y="10160"/>
                </a:lnTo>
                <a:lnTo>
                  <a:pt x="17018" y="11430"/>
                </a:lnTo>
                <a:lnTo>
                  <a:pt x="18796" y="11430"/>
                </a:lnTo>
                <a:lnTo>
                  <a:pt x="26924" y="12700"/>
                </a:lnTo>
                <a:lnTo>
                  <a:pt x="31153" y="14122"/>
                </a:lnTo>
                <a:lnTo>
                  <a:pt x="36830" y="17780"/>
                </a:lnTo>
                <a:lnTo>
                  <a:pt x="33909" y="17780"/>
                </a:lnTo>
                <a:lnTo>
                  <a:pt x="32639" y="16510"/>
                </a:lnTo>
                <a:lnTo>
                  <a:pt x="29210" y="16510"/>
                </a:lnTo>
                <a:lnTo>
                  <a:pt x="33401" y="19050"/>
                </a:lnTo>
                <a:lnTo>
                  <a:pt x="30480" y="19050"/>
                </a:lnTo>
                <a:lnTo>
                  <a:pt x="30988" y="19570"/>
                </a:lnTo>
                <a:lnTo>
                  <a:pt x="33274" y="20320"/>
                </a:lnTo>
                <a:lnTo>
                  <a:pt x="29972" y="20320"/>
                </a:lnTo>
                <a:lnTo>
                  <a:pt x="29337" y="20320"/>
                </a:lnTo>
                <a:lnTo>
                  <a:pt x="30226" y="19329"/>
                </a:lnTo>
                <a:lnTo>
                  <a:pt x="29337" y="19050"/>
                </a:lnTo>
                <a:lnTo>
                  <a:pt x="29210" y="17780"/>
                </a:lnTo>
                <a:lnTo>
                  <a:pt x="17272" y="17780"/>
                </a:lnTo>
                <a:lnTo>
                  <a:pt x="17272" y="19050"/>
                </a:lnTo>
                <a:lnTo>
                  <a:pt x="13843" y="19050"/>
                </a:lnTo>
                <a:lnTo>
                  <a:pt x="8763" y="16510"/>
                </a:lnTo>
                <a:lnTo>
                  <a:pt x="6350" y="11417"/>
                </a:lnTo>
                <a:lnTo>
                  <a:pt x="5334" y="10160"/>
                </a:lnTo>
                <a:lnTo>
                  <a:pt x="7112" y="8140"/>
                </a:lnTo>
                <a:lnTo>
                  <a:pt x="7239" y="7620"/>
                </a:lnTo>
                <a:lnTo>
                  <a:pt x="5080" y="7620"/>
                </a:lnTo>
                <a:lnTo>
                  <a:pt x="4064" y="6350"/>
                </a:lnTo>
                <a:lnTo>
                  <a:pt x="762" y="3810"/>
                </a:lnTo>
                <a:lnTo>
                  <a:pt x="0" y="3810"/>
                </a:lnTo>
                <a:lnTo>
                  <a:pt x="762" y="8890"/>
                </a:lnTo>
                <a:lnTo>
                  <a:pt x="2032" y="16510"/>
                </a:lnTo>
                <a:lnTo>
                  <a:pt x="7620" y="21590"/>
                </a:lnTo>
                <a:lnTo>
                  <a:pt x="7366" y="21590"/>
                </a:lnTo>
                <a:lnTo>
                  <a:pt x="6096" y="20320"/>
                </a:lnTo>
                <a:lnTo>
                  <a:pt x="3556" y="20320"/>
                </a:lnTo>
                <a:lnTo>
                  <a:pt x="6350" y="25400"/>
                </a:lnTo>
                <a:lnTo>
                  <a:pt x="3302" y="27940"/>
                </a:lnTo>
                <a:lnTo>
                  <a:pt x="11430" y="33020"/>
                </a:lnTo>
                <a:lnTo>
                  <a:pt x="6858" y="34290"/>
                </a:lnTo>
                <a:lnTo>
                  <a:pt x="6350" y="31750"/>
                </a:lnTo>
                <a:lnTo>
                  <a:pt x="3810" y="31750"/>
                </a:lnTo>
                <a:lnTo>
                  <a:pt x="6350" y="36830"/>
                </a:lnTo>
                <a:lnTo>
                  <a:pt x="7112" y="43180"/>
                </a:lnTo>
                <a:lnTo>
                  <a:pt x="12954" y="45720"/>
                </a:lnTo>
                <a:lnTo>
                  <a:pt x="34417" y="45720"/>
                </a:lnTo>
                <a:lnTo>
                  <a:pt x="36576" y="45720"/>
                </a:lnTo>
                <a:lnTo>
                  <a:pt x="46863" y="45720"/>
                </a:lnTo>
                <a:lnTo>
                  <a:pt x="46228" y="43180"/>
                </a:lnTo>
                <a:lnTo>
                  <a:pt x="44450" y="41910"/>
                </a:lnTo>
                <a:lnTo>
                  <a:pt x="44450" y="40640"/>
                </a:lnTo>
                <a:lnTo>
                  <a:pt x="45847" y="38100"/>
                </a:lnTo>
                <a:lnTo>
                  <a:pt x="46482" y="36830"/>
                </a:lnTo>
                <a:lnTo>
                  <a:pt x="48006" y="34290"/>
                </a:lnTo>
                <a:lnTo>
                  <a:pt x="48641" y="33020"/>
                </a:lnTo>
                <a:close/>
              </a:path>
              <a:path w="270509" h="50800">
                <a:moveTo>
                  <a:pt x="222250" y="44450"/>
                </a:moveTo>
                <a:lnTo>
                  <a:pt x="220980" y="43472"/>
                </a:lnTo>
                <a:lnTo>
                  <a:pt x="219583" y="41910"/>
                </a:lnTo>
                <a:lnTo>
                  <a:pt x="216789" y="40640"/>
                </a:lnTo>
                <a:lnTo>
                  <a:pt x="214630" y="43180"/>
                </a:lnTo>
                <a:lnTo>
                  <a:pt x="214630" y="45720"/>
                </a:lnTo>
                <a:lnTo>
                  <a:pt x="214757" y="45720"/>
                </a:lnTo>
                <a:lnTo>
                  <a:pt x="214757" y="46990"/>
                </a:lnTo>
                <a:lnTo>
                  <a:pt x="214630" y="48260"/>
                </a:lnTo>
                <a:lnTo>
                  <a:pt x="220980" y="48260"/>
                </a:lnTo>
                <a:lnTo>
                  <a:pt x="221361" y="46990"/>
                </a:lnTo>
                <a:lnTo>
                  <a:pt x="221996" y="45250"/>
                </a:lnTo>
                <a:lnTo>
                  <a:pt x="222250" y="44450"/>
                </a:lnTo>
                <a:close/>
              </a:path>
              <a:path w="270509" h="50800">
                <a:moveTo>
                  <a:pt x="223266" y="49530"/>
                </a:moveTo>
                <a:lnTo>
                  <a:pt x="222250" y="48260"/>
                </a:lnTo>
                <a:lnTo>
                  <a:pt x="220980" y="48260"/>
                </a:lnTo>
                <a:lnTo>
                  <a:pt x="220345" y="49530"/>
                </a:lnTo>
                <a:lnTo>
                  <a:pt x="223266" y="49530"/>
                </a:lnTo>
                <a:close/>
              </a:path>
              <a:path w="270509" h="50800">
                <a:moveTo>
                  <a:pt x="270129" y="11430"/>
                </a:moveTo>
                <a:lnTo>
                  <a:pt x="268986" y="10160"/>
                </a:lnTo>
                <a:lnTo>
                  <a:pt x="264541" y="10160"/>
                </a:lnTo>
                <a:lnTo>
                  <a:pt x="261112" y="8890"/>
                </a:lnTo>
                <a:lnTo>
                  <a:pt x="260731" y="6350"/>
                </a:lnTo>
                <a:lnTo>
                  <a:pt x="262128" y="5664"/>
                </a:lnTo>
                <a:lnTo>
                  <a:pt x="261747" y="5080"/>
                </a:lnTo>
                <a:lnTo>
                  <a:pt x="263271" y="5080"/>
                </a:lnTo>
                <a:lnTo>
                  <a:pt x="263906" y="3810"/>
                </a:lnTo>
                <a:lnTo>
                  <a:pt x="256159" y="3810"/>
                </a:lnTo>
                <a:lnTo>
                  <a:pt x="255143" y="2540"/>
                </a:lnTo>
                <a:lnTo>
                  <a:pt x="253365" y="2540"/>
                </a:lnTo>
                <a:lnTo>
                  <a:pt x="253111" y="6350"/>
                </a:lnTo>
                <a:lnTo>
                  <a:pt x="256413" y="10160"/>
                </a:lnTo>
                <a:lnTo>
                  <a:pt x="258699" y="15240"/>
                </a:lnTo>
                <a:lnTo>
                  <a:pt x="258508" y="17780"/>
                </a:lnTo>
                <a:lnTo>
                  <a:pt x="256413" y="17780"/>
                </a:lnTo>
                <a:lnTo>
                  <a:pt x="255778" y="18478"/>
                </a:lnTo>
                <a:lnTo>
                  <a:pt x="255993" y="18478"/>
                </a:lnTo>
                <a:lnTo>
                  <a:pt x="255651" y="19050"/>
                </a:lnTo>
                <a:lnTo>
                  <a:pt x="255651" y="20320"/>
                </a:lnTo>
                <a:lnTo>
                  <a:pt x="254889" y="20764"/>
                </a:lnTo>
                <a:lnTo>
                  <a:pt x="254889" y="21590"/>
                </a:lnTo>
                <a:lnTo>
                  <a:pt x="253619" y="21590"/>
                </a:lnTo>
                <a:lnTo>
                  <a:pt x="254889" y="20764"/>
                </a:lnTo>
                <a:lnTo>
                  <a:pt x="254889" y="20320"/>
                </a:lnTo>
                <a:lnTo>
                  <a:pt x="255651" y="20320"/>
                </a:lnTo>
                <a:lnTo>
                  <a:pt x="255651" y="19050"/>
                </a:lnTo>
                <a:lnTo>
                  <a:pt x="255143" y="19050"/>
                </a:lnTo>
                <a:lnTo>
                  <a:pt x="254127" y="20320"/>
                </a:lnTo>
                <a:lnTo>
                  <a:pt x="245745" y="20320"/>
                </a:lnTo>
                <a:lnTo>
                  <a:pt x="245745" y="31750"/>
                </a:lnTo>
                <a:lnTo>
                  <a:pt x="244856" y="32880"/>
                </a:lnTo>
                <a:lnTo>
                  <a:pt x="241808" y="36830"/>
                </a:lnTo>
                <a:lnTo>
                  <a:pt x="244729" y="33020"/>
                </a:lnTo>
                <a:lnTo>
                  <a:pt x="244856" y="31470"/>
                </a:lnTo>
                <a:lnTo>
                  <a:pt x="245745" y="31750"/>
                </a:lnTo>
                <a:lnTo>
                  <a:pt x="245745" y="20320"/>
                </a:lnTo>
                <a:lnTo>
                  <a:pt x="238633" y="20320"/>
                </a:lnTo>
                <a:lnTo>
                  <a:pt x="237617" y="20320"/>
                </a:lnTo>
                <a:lnTo>
                  <a:pt x="234569" y="20320"/>
                </a:lnTo>
                <a:lnTo>
                  <a:pt x="232791" y="20320"/>
                </a:lnTo>
                <a:lnTo>
                  <a:pt x="234569" y="19050"/>
                </a:lnTo>
                <a:lnTo>
                  <a:pt x="237109" y="19050"/>
                </a:lnTo>
                <a:lnTo>
                  <a:pt x="238887" y="17780"/>
                </a:lnTo>
                <a:lnTo>
                  <a:pt x="251841" y="17780"/>
                </a:lnTo>
                <a:lnTo>
                  <a:pt x="241300" y="16510"/>
                </a:lnTo>
                <a:lnTo>
                  <a:pt x="237363" y="16510"/>
                </a:lnTo>
                <a:lnTo>
                  <a:pt x="232410" y="18732"/>
                </a:lnTo>
                <a:lnTo>
                  <a:pt x="232410" y="26670"/>
                </a:lnTo>
                <a:lnTo>
                  <a:pt x="230632" y="31750"/>
                </a:lnTo>
                <a:lnTo>
                  <a:pt x="230632" y="31470"/>
                </a:lnTo>
                <a:lnTo>
                  <a:pt x="232410" y="26670"/>
                </a:lnTo>
                <a:lnTo>
                  <a:pt x="232410" y="18732"/>
                </a:lnTo>
                <a:lnTo>
                  <a:pt x="228854" y="20320"/>
                </a:lnTo>
                <a:lnTo>
                  <a:pt x="226060" y="25400"/>
                </a:lnTo>
                <a:lnTo>
                  <a:pt x="227584" y="33020"/>
                </a:lnTo>
                <a:lnTo>
                  <a:pt x="229108" y="35560"/>
                </a:lnTo>
                <a:lnTo>
                  <a:pt x="227965" y="35560"/>
                </a:lnTo>
                <a:lnTo>
                  <a:pt x="227711" y="35560"/>
                </a:lnTo>
                <a:lnTo>
                  <a:pt x="226441" y="35560"/>
                </a:lnTo>
                <a:lnTo>
                  <a:pt x="225933" y="35560"/>
                </a:lnTo>
                <a:lnTo>
                  <a:pt x="227584" y="39370"/>
                </a:lnTo>
                <a:lnTo>
                  <a:pt x="227584" y="39738"/>
                </a:lnTo>
                <a:lnTo>
                  <a:pt x="227584" y="40640"/>
                </a:lnTo>
                <a:lnTo>
                  <a:pt x="226695" y="39928"/>
                </a:lnTo>
                <a:lnTo>
                  <a:pt x="227584" y="39738"/>
                </a:lnTo>
                <a:lnTo>
                  <a:pt x="227584" y="39370"/>
                </a:lnTo>
                <a:lnTo>
                  <a:pt x="226441" y="36830"/>
                </a:lnTo>
                <a:lnTo>
                  <a:pt x="225933" y="36830"/>
                </a:lnTo>
                <a:lnTo>
                  <a:pt x="225298" y="36830"/>
                </a:lnTo>
                <a:lnTo>
                  <a:pt x="226060" y="40068"/>
                </a:lnTo>
                <a:lnTo>
                  <a:pt x="226187" y="40640"/>
                </a:lnTo>
                <a:lnTo>
                  <a:pt x="225933" y="40640"/>
                </a:lnTo>
                <a:lnTo>
                  <a:pt x="225679" y="40144"/>
                </a:lnTo>
                <a:lnTo>
                  <a:pt x="226060" y="40068"/>
                </a:lnTo>
                <a:lnTo>
                  <a:pt x="225552" y="38100"/>
                </a:lnTo>
                <a:lnTo>
                  <a:pt x="225044" y="38100"/>
                </a:lnTo>
                <a:lnTo>
                  <a:pt x="225044" y="41910"/>
                </a:lnTo>
                <a:lnTo>
                  <a:pt x="224155" y="41910"/>
                </a:lnTo>
                <a:lnTo>
                  <a:pt x="224790" y="43180"/>
                </a:lnTo>
                <a:lnTo>
                  <a:pt x="224155" y="42037"/>
                </a:lnTo>
                <a:lnTo>
                  <a:pt x="224028" y="43180"/>
                </a:lnTo>
                <a:lnTo>
                  <a:pt x="224028" y="41808"/>
                </a:lnTo>
                <a:lnTo>
                  <a:pt x="224155" y="41910"/>
                </a:lnTo>
                <a:lnTo>
                  <a:pt x="223774" y="40563"/>
                </a:lnTo>
                <a:lnTo>
                  <a:pt x="224790" y="40347"/>
                </a:lnTo>
                <a:lnTo>
                  <a:pt x="224917" y="40563"/>
                </a:lnTo>
                <a:lnTo>
                  <a:pt x="225044" y="41910"/>
                </a:lnTo>
                <a:lnTo>
                  <a:pt x="225044" y="38100"/>
                </a:lnTo>
                <a:lnTo>
                  <a:pt x="224790" y="38100"/>
                </a:lnTo>
                <a:lnTo>
                  <a:pt x="224028" y="38100"/>
                </a:lnTo>
                <a:lnTo>
                  <a:pt x="224028" y="39370"/>
                </a:lnTo>
                <a:lnTo>
                  <a:pt x="223520" y="39370"/>
                </a:lnTo>
                <a:lnTo>
                  <a:pt x="223139" y="39370"/>
                </a:lnTo>
                <a:lnTo>
                  <a:pt x="222250" y="39370"/>
                </a:lnTo>
                <a:lnTo>
                  <a:pt x="220980" y="41808"/>
                </a:lnTo>
                <a:lnTo>
                  <a:pt x="221107" y="42037"/>
                </a:lnTo>
                <a:lnTo>
                  <a:pt x="226568" y="49428"/>
                </a:lnTo>
                <a:lnTo>
                  <a:pt x="227584" y="50800"/>
                </a:lnTo>
                <a:lnTo>
                  <a:pt x="230378" y="50800"/>
                </a:lnTo>
                <a:lnTo>
                  <a:pt x="229743" y="49530"/>
                </a:lnTo>
                <a:lnTo>
                  <a:pt x="233045" y="49530"/>
                </a:lnTo>
                <a:lnTo>
                  <a:pt x="234315" y="49530"/>
                </a:lnTo>
                <a:lnTo>
                  <a:pt x="249301" y="49530"/>
                </a:lnTo>
                <a:lnTo>
                  <a:pt x="254635" y="50800"/>
                </a:lnTo>
                <a:lnTo>
                  <a:pt x="254635" y="45720"/>
                </a:lnTo>
                <a:lnTo>
                  <a:pt x="253111" y="43180"/>
                </a:lnTo>
                <a:lnTo>
                  <a:pt x="256159" y="44450"/>
                </a:lnTo>
                <a:lnTo>
                  <a:pt x="258699" y="43180"/>
                </a:lnTo>
                <a:lnTo>
                  <a:pt x="259207" y="43180"/>
                </a:lnTo>
                <a:lnTo>
                  <a:pt x="261620" y="39370"/>
                </a:lnTo>
                <a:lnTo>
                  <a:pt x="262509" y="38100"/>
                </a:lnTo>
                <a:lnTo>
                  <a:pt x="259969" y="38100"/>
                </a:lnTo>
                <a:lnTo>
                  <a:pt x="260223" y="36830"/>
                </a:lnTo>
                <a:lnTo>
                  <a:pt x="261112" y="36830"/>
                </a:lnTo>
                <a:lnTo>
                  <a:pt x="262001" y="35560"/>
                </a:lnTo>
                <a:lnTo>
                  <a:pt x="264541" y="31750"/>
                </a:lnTo>
                <a:lnTo>
                  <a:pt x="256921" y="30480"/>
                </a:lnTo>
                <a:lnTo>
                  <a:pt x="256921" y="27940"/>
                </a:lnTo>
                <a:lnTo>
                  <a:pt x="267716" y="27940"/>
                </a:lnTo>
                <a:lnTo>
                  <a:pt x="262890" y="22860"/>
                </a:lnTo>
                <a:lnTo>
                  <a:pt x="262890" y="21590"/>
                </a:lnTo>
                <a:lnTo>
                  <a:pt x="265938" y="20320"/>
                </a:lnTo>
                <a:lnTo>
                  <a:pt x="270129" y="19050"/>
                </a:lnTo>
                <a:lnTo>
                  <a:pt x="265938" y="15240"/>
                </a:lnTo>
                <a:lnTo>
                  <a:pt x="267081" y="11430"/>
                </a:lnTo>
                <a:lnTo>
                  <a:pt x="270129" y="11430"/>
                </a:lnTo>
                <a:close/>
              </a:path>
            </a:pathLst>
          </a:custGeom>
          <a:solidFill>
            <a:srgbClr val="115DA8"/>
          </a:solidFill>
        </p:spPr>
        <p:txBody>
          <a:bodyPr wrap="square" lIns="0" tIns="0" rIns="0" bIns="0" rtlCol="0"/>
          <a:lstStyle/>
          <a:p>
            <a:endParaRPr sz="1867"/>
          </a:p>
        </p:txBody>
      </p:sp>
      <p:sp>
        <p:nvSpPr>
          <p:cNvPr id="29" name="bg object 29"/>
          <p:cNvSpPr/>
          <p:nvPr/>
        </p:nvSpPr>
        <p:spPr>
          <a:xfrm>
            <a:off x="9725660" y="5910816"/>
            <a:ext cx="355600" cy="74507"/>
          </a:xfrm>
          <a:custGeom>
            <a:avLst/>
            <a:gdLst/>
            <a:ahLst/>
            <a:cxnLst/>
            <a:rect l="l" t="t" r="r" b="b"/>
            <a:pathLst>
              <a:path w="266700" h="55879">
                <a:moveTo>
                  <a:pt x="30099" y="54305"/>
                </a:moveTo>
                <a:lnTo>
                  <a:pt x="27813" y="53555"/>
                </a:lnTo>
                <a:lnTo>
                  <a:pt x="27051" y="53314"/>
                </a:lnTo>
                <a:lnTo>
                  <a:pt x="26162" y="54305"/>
                </a:lnTo>
                <a:lnTo>
                  <a:pt x="28575" y="54305"/>
                </a:lnTo>
                <a:lnTo>
                  <a:pt x="30099" y="54305"/>
                </a:lnTo>
                <a:close/>
              </a:path>
              <a:path w="266700" h="55879">
                <a:moveTo>
                  <a:pt x="37592" y="23825"/>
                </a:moveTo>
                <a:lnTo>
                  <a:pt x="28321" y="23825"/>
                </a:lnTo>
                <a:lnTo>
                  <a:pt x="27686" y="21285"/>
                </a:lnTo>
                <a:lnTo>
                  <a:pt x="27305" y="20015"/>
                </a:lnTo>
                <a:lnTo>
                  <a:pt x="22606" y="22555"/>
                </a:lnTo>
                <a:lnTo>
                  <a:pt x="16891" y="22555"/>
                </a:lnTo>
                <a:lnTo>
                  <a:pt x="14859" y="22555"/>
                </a:lnTo>
                <a:lnTo>
                  <a:pt x="14287" y="25730"/>
                </a:lnTo>
                <a:lnTo>
                  <a:pt x="14351" y="25095"/>
                </a:lnTo>
                <a:lnTo>
                  <a:pt x="12319" y="25095"/>
                </a:lnTo>
                <a:lnTo>
                  <a:pt x="10541" y="25095"/>
                </a:lnTo>
                <a:lnTo>
                  <a:pt x="8255" y="26365"/>
                </a:lnTo>
                <a:lnTo>
                  <a:pt x="635" y="26365"/>
                </a:lnTo>
                <a:lnTo>
                  <a:pt x="2667" y="28905"/>
                </a:lnTo>
                <a:lnTo>
                  <a:pt x="1651" y="30175"/>
                </a:lnTo>
                <a:lnTo>
                  <a:pt x="127" y="32715"/>
                </a:lnTo>
                <a:lnTo>
                  <a:pt x="0" y="33223"/>
                </a:lnTo>
                <a:lnTo>
                  <a:pt x="0" y="34061"/>
                </a:lnTo>
                <a:lnTo>
                  <a:pt x="1397" y="35255"/>
                </a:lnTo>
                <a:lnTo>
                  <a:pt x="1905" y="41605"/>
                </a:lnTo>
                <a:lnTo>
                  <a:pt x="4064" y="41605"/>
                </a:lnTo>
                <a:lnTo>
                  <a:pt x="3937" y="42125"/>
                </a:lnTo>
                <a:lnTo>
                  <a:pt x="3175" y="45402"/>
                </a:lnTo>
                <a:lnTo>
                  <a:pt x="5588" y="50495"/>
                </a:lnTo>
                <a:lnTo>
                  <a:pt x="10668" y="53035"/>
                </a:lnTo>
                <a:lnTo>
                  <a:pt x="8509" y="50495"/>
                </a:lnTo>
                <a:lnTo>
                  <a:pt x="10795" y="53035"/>
                </a:lnTo>
                <a:lnTo>
                  <a:pt x="14097" y="53035"/>
                </a:lnTo>
                <a:lnTo>
                  <a:pt x="14097" y="51765"/>
                </a:lnTo>
                <a:lnTo>
                  <a:pt x="26035" y="51765"/>
                </a:lnTo>
                <a:lnTo>
                  <a:pt x="26162" y="53035"/>
                </a:lnTo>
                <a:lnTo>
                  <a:pt x="27051" y="53314"/>
                </a:lnTo>
                <a:lnTo>
                  <a:pt x="27305" y="53035"/>
                </a:lnTo>
                <a:lnTo>
                  <a:pt x="29464" y="53035"/>
                </a:lnTo>
                <a:lnTo>
                  <a:pt x="30226" y="53035"/>
                </a:lnTo>
                <a:lnTo>
                  <a:pt x="26035" y="50495"/>
                </a:lnTo>
                <a:lnTo>
                  <a:pt x="29464" y="50495"/>
                </a:lnTo>
                <a:lnTo>
                  <a:pt x="30734" y="51765"/>
                </a:lnTo>
                <a:lnTo>
                  <a:pt x="33655" y="51765"/>
                </a:lnTo>
                <a:lnTo>
                  <a:pt x="27940" y="48069"/>
                </a:lnTo>
                <a:lnTo>
                  <a:pt x="23749" y="46685"/>
                </a:lnTo>
                <a:lnTo>
                  <a:pt x="15621" y="45415"/>
                </a:lnTo>
                <a:lnTo>
                  <a:pt x="14605" y="45415"/>
                </a:lnTo>
                <a:lnTo>
                  <a:pt x="13843" y="45415"/>
                </a:lnTo>
                <a:lnTo>
                  <a:pt x="13589" y="45097"/>
                </a:lnTo>
                <a:lnTo>
                  <a:pt x="13589" y="49225"/>
                </a:lnTo>
                <a:lnTo>
                  <a:pt x="13081" y="49225"/>
                </a:lnTo>
                <a:lnTo>
                  <a:pt x="10541" y="47955"/>
                </a:lnTo>
                <a:lnTo>
                  <a:pt x="10795" y="47955"/>
                </a:lnTo>
                <a:lnTo>
                  <a:pt x="13589" y="49225"/>
                </a:lnTo>
                <a:lnTo>
                  <a:pt x="13589" y="45097"/>
                </a:lnTo>
                <a:lnTo>
                  <a:pt x="12827" y="44145"/>
                </a:lnTo>
                <a:lnTo>
                  <a:pt x="11557" y="44145"/>
                </a:lnTo>
                <a:lnTo>
                  <a:pt x="8763" y="44145"/>
                </a:lnTo>
                <a:lnTo>
                  <a:pt x="12827" y="42875"/>
                </a:lnTo>
                <a:lnTo>
                  <a:pt x="12319" y="40335"/>
                </a:lnTo>
                <a:lnTo>
                  <a:pt x="11303" y="39065"/>
                </a:lnTo>
                <a:lnTo>
                  <a:pt x="10541" y="37795"/>
                </a:lnTo>
                <a:lnTo>
                  <a:pt x="27432" y="37795"/>
                </a:lnTo>
                <a:lnTo>
                  <a:pt x="28829" y="35318"/>
                </a:lnTo>
                <a:lnTo>
                  <a:pt x="28829" y="33985"/>
                </a:lnTo>
                <a:lnTo>
                  <a:pt x="28829" y="32715"/>
                </a:lnTo>
                <a:lnTo>
                  <a:pt x="28956" y="31445"/>
                </a:lnTo>
                <a:lnTo>
                  <a:pt x="34290" y="28905"/>
                </a:lnTo>
                <a:lnTo>
                  <a:pt x="36830" y="27635"/>
                </a:lnTo>
                <a:lnTo>
                  <a:pt x="37592" y="23825"/>
                </a:lnTo>
                <a:close/>
              </a:path>
              <a:path w="266700" h="55879">
                <a:moveTo>
                  <a:pt x="239255" y="47967"/>
                </a:moveTo>
                <a:lnTo>
                  <a:pt x="238760" y="47967"/>
                </a:lnTo>
                <a:lnTo>
                  <a:pt x="238760" y="49225"/>
                </a:lnTo>
                <a:lnTo>
                  <a:pt x="239255" y="49225"/>
                </a:lnTo>
                <a:lnTo>
                  <a:pt x="239255" y="47967"/>
                </a:lnTo>
                <a:close/>
              </a:path>
              <a:path w="266700" h="55879">
                <a:moveTo>
                  <a:pt x="252476" y="54305"/>
                </a:moveTo>
                <a:lnTo>
                  <a:pt x="251714" y="54305"/>
                </a:lnTo>
                <a:lnTo>
                  <a:pt x="251714" y="54749"/>
                </a:lnTo>
                <a:lnTo>
                  <a:pt x="252476" y="54305"/>
                </a:lnTo>
                <a:close/>
              </a:path>
              <a:path w="266700" h="55879">
                <a:moveTo>
                  <a:pt x="255524" y="49225"/>
                </a:moveTo>
                <a:lnTo>
                  <a:pt x="253238" y="44145"/>
                </a:lnTo>
                <a:lnTo>
                  <a:pt x="251968" y="44145"/>
                </a:lnTo>
                <a:lnTo>
                  <a:pt x="250444" y="44145"/>
                </a:lnTo>
                <a:lnTo>
                  <a:pt x="250190" y="45415"/>
                </a:lnTo>
                <a:lnTo>
                  <a:pt x="248920" y="45415"/>
                </a:lnTo>
                <a:lnTo>
                  <a:pt x="248412" y="46685"/>
                </a:lnTo>
                <a:lnTo>
                  <a:pt x="250190" y="46685"/>
                </a:lnTo>
                <a:lnTo>
                  <a:pt x="251460" y="46685"/>
                </a:lnTo>
                <a:lnTo>
                  <a:pt x="250786" y="47955"/>
                </a:lnTo>
                <a:lnTo>
                  <a:pt x="239268" y="47955"/>
                </a:lnTo>
                <a:lnTo>
                  <a:pt x="239268" y="49225"/>
                </a:lnTo>
                <a:lnTo>
                  <a:pt x="250063" y="49225"/>
                </a:lnTo>
                <a:lnTo>
                  <a:pt x="250545" y="48412"/>
                </a:lnTo>
                <a:lnTo>
                  <a:pt x="249809" y="49822"/>
                </a:lnTo>
                <a:lnTo>
                  <a:pt x="249402" y="50495"/>
                </a:lnTo>
                <a:lnTo>
                  <a:pt x="238125" y="50495"/>
                </a:lnTo>
                <a:lnTo>
                  <a:pt x="248666" y="51765"/>
                </a:lnTo>
                <a:lnTo>
                  <a:pt x="235712" y="51765"/>
                </a:lnTo>
                <a:lnTo>
                  <a:pt x="233934" y="53035"/>
                </a:lnTo>
                <a:lnTo>
                  <a:pt x="231394" y="53035"/>
                </a:lnTo>
                <a:lnTo>
                  <a:pt x="229616" y="54305"/>
                </a:lnTo>
                <a:lnTo>
                  <a:pt x="233426" y="54305"/>
                </a:lnTo>
                <a:lnTo>
                  <a:pt x="235458" y="54305"/>
                </a:lnTo>
                <a:lnTo>
                  <a:pt x="234696" y="55575"/>
                </a:lnTo>
                <a:lnTo>
                  <a:pt x="249936" y="55575"/>
                </a:lnTo>
                <a:lnTo>
                  <a:pt x="252476" y="53035"/>
                </a:lnTo>
                <a:lnTo>
                  <a:pt x="251968" y="53035"/>
                </a:lnTo>
                <a:lnTo>
                  <a:pt x="252603" y="52463"/>
                </a:lnTo>
                <a:lnTo>
                  <a:pt x="252857" y="52463"/>
                </a:lnTo>
                <a:lnTo>
                  <a:pt x="253238" y="51765"/>
                </a:lnTo>
                <a:lnTo>
                  <a:pt x="255397" y="51765"/>
                </a:lnTo>
                <a:lnTo>
                  <a:pt x="255397" y="50495"/>
                </a:lnTo>
                <a:lnTo>
                  <a:pt x="255524" y="49225"/>
                </a:lnTo>
                <a:close/>
              </a:path>
              <a:path w="266700" h="55879">
                <a:moveTo>
                  <a:pt x="265811" y="44145"/>
                </a:moveTo>
                <a:lnTo>
                  <a:pt x="263652" y="41605"/>
                </a:lnTo>
                <a:lnTo>
                  <a:pt x="259334" y="39433"/>
                </a:lnTo>
                <a:lnTo>
                  <a:pt x="260096" y="39065"/>
                </a:lnTo>
                <a:lnTo>
                  <a:pt x="258572" y="39065"/>
                </a:lnTo>
                <a:lnTo>
                  <a:pt x="258953" y="39649"/>
                </a:lnTo>
                <a:lnTo>
                  <a:pt x="261366" y="44145"/>
                </a:lnTo>
                <a:lnTo>
                  <a:pt x="265811" y="44145"/>
                </a:lnTo>
                <a:close/>
              </a:path>
              <a:path w="266700" h="55879">
                <a:moveTo>
                  <a:pt x="266700" y="23825"/>
                </a:moveTo>
                <a:lnTo>
                  <a:pt x="265176" y="22555"/>
                </a:lnTo>
                <a:lnTo>
                  <a:pt x="254762" y="22555"/>
                </a:lnTo>
                <a:lnTo>
                  <a:pt x="254762" y="33985"/>
                </a:lnTo>
                <a:lnTo>
                  <a:pt x="253492" y="32499"/>
                </a:lnTo>
                <a:lnTo>
                  <a:pt x="253492" y="34061"/>
                </a:lnTo>
                <a:lnTo>
                  <a:pt x="253365" y="33985"/>
                </a:lnTo>
                <a:lnTo>
                  <a:pt x="252425" y="33223"/>
                </a:lnTo>
                <a:lnTo>
                  <a:pt x="253492" y="34061"/>
                </a:lnTo>
                <a:lnTo>
                  <a:pt x="253492" y="32499"/>
                </a:lnTo>
                <a:lnTo>
                  <a:pt x="250444" y="28905"/>
                </a:lnTo>
                <a:lnTo>
                  <a:pt x="250190" y="28587"/>
                </a:lnTo>
                <a:lnTo>
                  <a:pt x="250190" y="32715"/>
                </a:lnTo>
                <a:lnTo>
                  <a:pt x="249174" y="33985"/>
                </a:lnTo>
                <a:lnTo>
                  <a:pt x="249555" y="33223"/>
                </a:lnTo>
                <a:lnTo>
                  <a:pt x="250190" y="32715"/>
                </a:lnTo>
                <a:lnTo>
                  <a:pt x="250190" y="28587"/>
                </a:lnTo>
                <a:lnTo>
                  <a:pt x="249428" y="27635"/>
                </a:lnTo>
                <a:lnTo>
                  <a:pt x="254762" y="33985"/>
                </a:lnTo>
                <a:lnTo>
                  <a:pt x="254762" y="22555"/>
                </a:lnTo>
                <a:lnTo>
                  <a:pt x="254254" y="22555"/>
                </a:lnTo>
                <a:lnTo>
                  <a:pt x="253746" y="21285"/>
                </a:lnTo>
                <a:lnTo>
                  <a:pt x="253492" y="20015"/>
                </a:lnTo>
                <a:lnTo>
                  <a:pt x="252476" y="20015"/>
                </a:lnTo>
                <a:lnTo>
                  <a:pt x="252476" y="18745"/>
                </a:lnTo>
                <a:lnTo>
                  <a:pt x="254254" y="17475"/>
                </a:lnTo>
                <a:lnTo>
                  <a:pt x="265938" y="17475"/>
                </a:lnTo>
                <a:lnTo>
                  <a:pt x="265430" y="14935"/>
                </a:lnTo>
                <a:lnTo>
                  <a:pt x="258826" y="14935"/>
                </a:lnTo>
                <a:lnTo>
                  <a:pt x="258826" y="13665"/>
                </a:lnTo>
                <a:lnTo>
                  <a:pt x="257302" y="12395"/>
                </a:lnTo>
                <a:lnTo>
                  <a:pt x="260604" y="12395"/>
                </a:lnTo>
                <a:lnTo>
                  <a:pt x="263017" y="8585"/>
                </a:lnTo>
                <a:lnTo>
                  <a:pt x="231648" y="8585"/>
                </a:lnTo>
                <a:lnTo>
                  <a:pt x="231648" y="7315"/>
                </a:lnTo>
                <a:lnTo>
                  <a:pt x="230632" y="7315"/>
                </a:lnTo>
                <a:lnTo>
                  <a:pt x="231521" y="6045"/>
                </a:lnTo>
                <a:lnTo>
                  <a:pt x="230886" y="6045"/>
                </a:lnTo>
                <a:lnTo>
                  <a:pt x="230886" y="4775"/>
                </a:lnTo>
                <a:lnTo>
                  <a:pt x="230632" y="4775"/>
                </a:lnTo>
                <a:lnTo>
                  <a:pt x="230632" y="3505"/>
                </a:lnTo>
                <a:lnTo>
                  <a:pt x="231648" y="965"/>
                </a:lnTo>
                <a:lnTo>
                  <a:pt x="230378" y="965"/>
                </a:lnTo>
                <a:lnTo>
                  <a:pt x="231013" y="0"/>
                </a:lnTo>
                <a:lnTo>
                  <a:pt x="229108" y="965"/>
                </a:lnTo>
                <a:lnTo>
                  <a:pt x="227584" y="4775"/>
                </a:lnTo>
                <a:lnTo>
                  <a:pt x="230632" y="9855"/>
                </a:lnTo>
                <a:lnTo>
                  <a:pt x="236728" y="16205"/>
                </a:lnTo>
                <a:lnTo>
                  <a:pt x="241046" y="18745"/>
                </a:lnTo>
                <a:lnTo>
                  <a:pt x="248031" y="22555"/>
                </a:lnTo>
                <a:lnTo>
                  <a:pt x="254254" y="27635"/>
                </a:lnTo>
                <a:lnTo>
                  <a:pt x="252603" y="26365"/>
                </a:lnTo>
                <a:lnTo>
                  <a:pt x="251460" y="25412"/>
                </a:lnTo>
                <a:lnTo>
                  <a:pt x="251460" y="26365"/>
                </a:lnTo>
                <a:lnTo>
                  <a:pt x="250571" y="26784"/>
                </a:lnTo>
                <a:lnTo>
                  <a:pt x="248920" y="27635"/>
                </a:lnTo>
                <a:lnTo>
                  <a:pt x="249936" y="26365"/>
                </a:lnTo>
                <a:lnTo>
                  <a:pt x="251460" y="26365"/>
                </a:lnTo>
                <a:lnTo>
                  <a:pt x="251460" y="25412"/>
                </a:lnTo>
                <a:lnTo>
                  <a:pt x="248031" y="22555"/>
                </a:lnTo>
                <a:lnTo>
                  <a:pt x="241046" y="22555"/>
                </a:lnTo>
                <a:lnTo>
                  <a:pt x="240665" y="28905"/>
                </a:lnTo>
                <a:lnTo>
                  <a:pt x="240665" y="29121"/>
                </a:lnTo>
                <a:lnTo>
                  <a:pt x="240284" y="28905"/>
                </a:lnTo>
                <a:lnTo>
                  <a:pt x="240665" y="28905"/>
                </a:lnTo>
                <a:lnTo>
                  <a:pt x="240792" y="26365"/>
                </a:lnTo>
                <a:lnTo>
                  <a:pt x="236474" y="26365"/>
                </a:lnTo>
                <a:lnTo>
                  <a:pt x="236855" y="25095"/>
                </a:lnTo>
                <a:lnTo>
                  <a:pt x="235585" y="22555"/>
                </a:lnTo>
                <a:lnTo>
                  <a:pt x="230251" y="22555"/>
                </a:lnTo>
                <a:lnTo>
                  <a:pt x="229235" y="21285"/>
                </a:lnTo>
                <a:lnTo>
                  <a:pt x="230632" y="21285"/>
                </a:lnTo>
                <a:lnTo>
                  <a:pt x="230632" y="20015"/>
                </a:lnTo>
                <a:lnTo>
                  <a:pt x="227203" y="18745"/>
                </a:lnTo>
                <a:lnTo>
                  <a:pt x="227457" y="16878"/>
                </a:lnTo>
                <a:lnTo>
                  <a:pt x="227457" y="14935"/>
                </a:lnTo>
                <a:lnTo>
                  <a:pt x="218694" y="14935"/>
                </a:lnTo>
                <a:lnTo>
                  <a:pt x="221234" y="21285"/>
                </a:lnTo>
                <a:lnTo>
                  <a:pt x="225044" y="22555"/>
                </a:lnTo>
                <a:lnTo>
                  <a:pt x="226314" y="23825"/>
                </a:lnTo>
                <a:lnTo>
                  <a:pt x="222631" y="23825"/>
                </a:lnTo>
                <a:lnTo>
                  <a:pt x="226314" y="27635"/>
                </a:lnTo>
                <a:lnTo>
                  <a:pt x="229616" y="27635"/>
                </a:lnTo>
                <a:lnTo>
                  <a:pt x="228346" y="28905"/>
                </a:lnTo>
                <a:lnTo>
                  <a:pt x="228346" y="30175"/>
                </a:lnTo>
                <a:lnTo>
                  <a:pt x="228854" y="31445"/>
                </a:lnTo>
                <a:lnTo>
                  <a:pt x="231140" y="32715"/>
                </a:lnTo>
                <a:lnTo>
                  <a:pt x="232410" y="33985"/>
                </a:lnTo>
                <a:lnTo>
                  <a:pt x="231394" y="35255"/>
                </a:lnTo>
                <a:lnTo>
                  <a:pt x="230378" y="35255"/>
                </a:lnTo>
                <a:lnTo>
                  <a:pt x="227203" y="39065"/>
                </a:lnTo>
                <a:lnTo>
                  <a:pt x="232918" y="37795"/>
                </a:lnTo>
                <a:lnTo>
                  <a:pt x="233680" y="41605"/>
                </a:lnTo>
                <a:lnTo>
                  <a:pt x="251079" y="41605"/>
                </a:lnTo>
                <a:lnTo>
                  <a:pt x="249936" y="40335"/>
                </a:lnTo>
                <a:lnTo>
                  <a:pt x="250063" y="37795"/>
                </a:lnTo>
                <a:lnTo>
                  <a:pt x="250190" y="36525"/>
                </a:lnTo>
                <a:lnTo>
                  <a:pt x="251968" y="36525"/>
                </a:lnTo>
                <a:lnTo>
                  <a:pt x="252984" y="37795"/>
                </a:lnTo>
                <a:lnTo>
                  <a:pt x="254000" y="37795"/>
                </a:lnTo>
                <a:lnTo>
                  <a:pt x="255016" y="37795"/>
                </a:lnTo>
                <a:lnTo>
                  <a:pt x="252730" y="35318"/>
                </a:lnTo>
                <a:lnTo>
                  <a:pt x="255016" y="37757"/>
                </a:lnTo>
                <a:lnTo>
                  <a:pt x="260731" y="37795"/>
                </a:lnTo>
                <a:lnTo>
                  <a:pt x="261366" y="36525"/>
                </a:lnTo>
                <a:lnTo>
                  <a:pt x="261366" y="35255"/>
                </a:lnTo>
                <a:lnTo>
                  <a:pt x="260096" y="33985"/>
                </a:lnTo>
                <a:lnTo>
                  <a:pt x="258826" y="32715"/>
                </a:lnTo>
                <a:lnTo>
                  <a:pt x="258826" y="31445"/>
                </a:lnTo>
                <a:lnTo>
                  <a:pt x="262763" y="30175"/>
                </a:lnTo>
                <a:lnTo>
                  <a:pt x="261874" y="28905"/>
                </a:lnTo>
                <a:lnTo>
                  <a:pt x="261112" y="26365"/>
                </a:lnTo>
                <a:lnTo>
                  <a:pt x="264414" y="26365"/>
                </a:lnTo>
                <a:lnTo>
                  <a:pt x="266700" y="23825"/>
                </a:lnTo>
                <a:close/>
              </a:path>
            </a:pathLst>
          </a:custGeom>
          <a:solidFill>
            <a:srgbClr val="115DA8"/>
          </a:solidFill>
        </p:spPr>
        <p:txBody>
          <a:bodyPr wrap="square" lIns="0" tIns="0" rIns="0" bIns="0" rtlCol="0"/>
          <a:lstStyle/>
          <a:p>
            <a:endParaRPr sz="1867"/>
          </a:p>
        </p:txBody>
      </p:sp>
      <p:sp>
        <p:nvSpPr>
          <p:cNvPr id="30" name="bg object 30"/>
          <p:cNvSpPr/>
          <p:nvPr/>
        </p:nvSpPr>
        <p:spPr>
          <a:xfrm>
            <a:off x="9719057" y="5879930"/>
            <a:ext cx="363220" cy="67733"/>
          </a:xfrm>
          <a:custGeom>
            <a:avLst/>
            <a:gdLst/>
            <a:ahLst/>
            <a:cxnLst/>
            <a:rect l="l" t="t" r="r" b="b"/>
            <a:pathLst>
              <a:path w="272415" h="50800">
                <a:moveTo>
                  <a:pt x="16764" y="49530"/>
                </a:moveTo>
                <a:lnTo>
                  <a:pt x="16002" y="49530"/>
                </a:lnTo>
                <a:lnTo>
                  <a:pt x="14986" y="50800"/>
                </a:lnTo>
                <a:lnTo>
                  <a:pt x="15494" y="50800"/>
                </a:lnTo>
                <a:lnTo>
                  <a:pt x="16764" y="49530"/>
                </a:lnTo>
                <a:close/>
              </a:path>
              <a:path w="272415" h="50800">
                <a:moveTo>
                  <a:pt x="46355" y="35560"/>
                </a:moveTo>
                <a:lnTo>
                  <a:pt x="45085" y="35560"/>
                </a:lnTo>
                <a:lnTo>
                  <a:pt x="43561" y="36830"/>
                </a:lnTo>
                <a:lnTo>
                  <a:pt x="41783" y="36830"/>
                </a:lnTo>
                <a:lnTo>
                  <a:pt x="41656" y="35560"/>
                </a:lnTo>
                <a:lnTo>
                  <a:pt x="41910" y="34290"/>
                </a:lnTo>
                <a:lnTo>
                  <a:pt x="42037" y="33540"/>
                </a:lnTo>
                <a:lnTo>
                  <a:pt x="42037" y="31750"/>
                </a:lnTo>
                <a:lnTo>
                  <a:pt x="41148" y="26670"/>
                </a:lnTo>
                <a:lnTo>
                  <a:pt x="40513" y="26670"/>
                </a:lnTo>
                <a:lnTo>
                  <a:pt x="43180" y="24130"/>
                </a:lnTo>
                <a:lnTo>
                  <a:pt x="45847" y="19050"/>
                </a:lnTo>
                <a:lnTo>
                  <a:pt x="45466" y="15240"/>
                </a:lnTo>
                <a:lnTo>
                  <a:pt x="38989" y="15240"/>
                </a:lnTo>
                <a:lnTo>
                  <a:pt x="41402" y="11430"/>
                </a:lnTo>
                <a:lnTo>
                  <a:pt x="42418" y="10160"/>
                </a:lnTo>
                <a:lnTo>
                  <a:pt x="15240" y="10160"/>
                </a:lnTo>
                <a:lnTo>
                  <a:pt x="15748" y="8890"/>
                </a:lnTo>
                <a:lnTo>
                  <a:pt x="19812" y="8890"/>
                </a:lnTo>
                <a:lnTo>
                  <a:pt x="18288" y="7620"/>
                </a:lnTo>
                <a:lnTo>
                  <a:pt x="18796" y="6350"/>
                </a:lnTo>
                <a:lnTo>
                  <a:pt x="33274" y="6350"/>
                </a:lnTo>
                <a:lnTo>
                  <a:pt x="32893" y="5080"/>
                </a:lnTo>
                <a:lnTo>
                  <a:pt x="9906" y="5080"/>
                </a:lnTo>
                <a:lnTo>
                  <a:pt x="9398" y="1270"/>
                </a:lnTo>
                <a:lnTo>
                  <a:pt x="22479" y="1270"/>
                </a:lnTo>
                <a:lnTo>
                  <a:pt x="21844" y="0"/>
                </a:lnTo>
                <a:lnTo>
                  <a:pt x="8128" y="0"/>
                </a:lnTo>
                <a:lnTo>
                  <a:pt x="10414" y="7620"/>
                </a:lnTo>
                <a:lnTo>
                  <a:pt x="16256" y="11430"/>
                </a:lnTo>
                <a:lnTo>
                  <a:pt x="23749" y="15240"/>
                </a:lnTo>
                <a:lnTo>
                  <a:pt x="31115" y="16510"/>
                </a:lnTo>
                <a:lnTo>
                  <a:pt x="32537" y="17780"/>
                </a:lnTo>
                <a:lnTo>
                  <a:pt x="31115" y="17780"/>
                </a:lnTo>
                <a:lnTo>
                  <a:pt x="31115" y="19050"/>
                </a:lnTo>
                <a:lnTo>
                  <a:pt x="37592" y="26670"/>
                </a:lnTo>
                <a:lnTo>
                  <a:pt x="36449" y="29083"/>
                </a:lnTo>
                <a:lnTo>
                  <a:pt x="36449" y="40132"/>
                </a:lnTo>
                <a:lnTo>
                  <a:pt x="35941" y="40640"/>
                </a:lnTo>
                <a:lnTo>
                  <a:pt x="35433" y="40640"/>
                </a:lnTo>
                <a:lnTo>
                  <a:pt x="36449" y="40132"/>
                </a:lnTo>
                <a:lnTo>
                  <a:pt x="36449" y="29083"/>
                </a:lnTo>
                <a:lnTo>
                  <a:pt x="36296" y="29400"/>
                </a:lnTo>
                <a:lnTo>
                  <a:pt x="36957" y="27940"/>
                </a:lnTo>
                <a:lnTo>
                  <a:pt x="37592" y="26670"/>
                </a:lnTo>
                <a:lnTo>
                  <a:pt x="36449" y="25400"/>
                </a:lnTo>
                <a:lnTo>
                  <a:pt x="32258" y="20472"/>
                </a:lnTo>
                <a:lnTo>
                  <a:pt x="32258" y="21590"/>
                </a:lnTo>
                <a:lnTo>
                  <a:pt x="30988" y="21590"/>
                </a:lnTo>
                <a:lnTo>
                  <a:pt x="32258" y="22860"/>
                </a:lnTo>
                <a:lnTo>
                  <a:pt x="32004" y="22860"/>
                </a:lnTo>
                <a:lnTo>
                  <a:pt x="30988" y="22860"/>
                </a:lnTo>
                <a:lnTo>
                  <a:pt x="28956" y="21590"/>
                </a:lnTo>
                <a:lnTo>
                  <a:pt x="17018" y="21590"/>
                </a:lnTo>
                <a:lnTo>
                  <a:pt x="15494" y="20320"/>
                </a:lnTo>
                <a:lnTo>
                  <a:pt x="14478" y="19050"/>
                </a:lnTo>
                <a:lnTo>
                  <a:pt x="16256" y="19050"/>
                </a:lnTo>
                <a:lnTo>
                  <a:pt x="29972" y="19050"/>
                </a:lnTo>
                <a:lnTo>
                  <a:pt x="30607" y="20320"/>
                </a:lnTo>
                <a:lnTo>
                  <a:pt x="31496" y="20320"/>
                </a:lnTo>
                <a:lnTo>
                  <a:pt x="32258" y="21590"/>
                </a:lnTo>
                <a:lnTo>
                  <a:pt x="32258" y="20472"/>
                </a:lnTo>
                <a:lnTo>
                  <a:pt x="29972" y="17780"/>
                </a:lnTo>
                <a:lnTo>
                  <a:pt x="15494" y="17780"/>
                </a:lnTo>
                <a:lnTo>
                  <a:pt x="13970" y="16510"/>
                </a:lnTo>
                <a:lnTo>
                  <a:pt x="14732" y="16510"/>
                </a:lnTo>
                <a:lnTo>
                  <a:pt x="14224" y="15240"/>
                </a:lnTo>
                <a:lnTo>
                  <a:pt x="12954" y="15240"/>
                </a:lnTo>
                <a:lnTo>
                  <a:pt x="13716" y="16510"/>
                </a:lnTo>
                <a:lnTo>
                  <a:pt x="8382" y="16510"/>
                </a:lnTo>
                <a:lnTo>
                  <a:pt x="4064" y="12700"/>
                </a:lnTo>
                <a:lnTo>
                  <a:pt x="3556" y="13970"/>
                </a:lnTo>
                <a:lnTo>
                  <a:pt x="7239" y="23291"/>
                </a:lnTo>
                <a:lnTo>
                  <a:pt x="7620" y="24130"/>
                </a:lnTo>
                <a:lnTo>
                  <a:pt x="5588" y="21590"/>
                </a:lnTo>
                <a:lnTo>
                  <a:pt x="1524" y="19050"/>
                </a:lnTo>
                <a:lnTo>
                  <a:pt x="508" y="17780"/>
                </a:lnTo>
                <a:lnTo>
                  <a:pt x="2032" y="24130"/>
                </a:lnTo>
                <a:lnTo>
                  <a:pt x="2540" y="29210"/>
                </a:lnTo>
                <a:lnTo>
                  <a:pt x="3683" y="34290"/>
                </a:lnTo>
                <a:lnTo>
                  <a:pt x="7366" y="39370"/>
                </a:lnTo>
                <a:lnTo>
                  <a:pt x="7366" y="40640"/>
                </a:lnTo>
                <a:lnTo>
                  <a:pt x="762" y="39370"/>
                </a:lnTo>
                <a:lnTo>
                  <a:pt x="0" y="39370"/>
                </a:lnTo>
                <a:lnTo>
                  <a:pt x="1524" y="45720"/>
                </a:lnTo>
                <a:lnTo>
                  <a:pt x="2540" y="46990"/>
                </a:lnTo>
                <a:lnTo>
                  <a:pt x="4064" y="49530"/>
                </a:lnTo>
                <a:lnTo>
                  <a:pt x="12700" y="49530"/>
                </a:lnTo>
                <a:lnTo>
                  <a:pt x="13208" y="49530"/>
                </a:lnTo>
                <a:lnTo>
                  <a:pt x="15494" y="48260"/>
                </a:lnTo>
                <a:lnTo>
                  <a:pt x="19304" y="48260"/>
                </a:lnTo>
                <a:lnTo>
                  <a:pt x="19812" y="45720"/>
                </a:lnTo>
                <a:lnTo>
                  <a:pt x="27559" y="45720"/>
                </a:lnTo>
                <a:lnTo>
                  <a:pt x="32258" y="43180"/>
                </a:lnTo>
                <a:lnTo>
                  <a:pt x="32639" y="44450"/>
                </a:lnTo>
                <a:lnTo>
                  <a:pt x="33274" y="46990"/>
                </a:lnTo>
                <a:lnTo>
                  <a:pt x="34544" y="46990"/>
                </a:lnTo>
                <a:lnTo>
                  <a:pt x="42545" y="46990"/>
                </a:lnTo>
                <a:lnTo>
                  <a:pt x="45593" y="38100"/>
                </a:lnTo>
                <a:lnTo>
                  <a:pt x="46355" y="35560"/>
                </a:lnTo>
                <a:close/>
              </a:path>
              <a:path w="272415" h="50800">
                <a:moveTo>
                  <a:pt x="252984" y="45720"/>
                </a:moveTo>
                <a:lnTo>
                  <a:pt x="248285" y="43180"/>
                </a:lnTo>
                <a:lnTo>
                  <a:pt x="236093" y="43180"/>
                </a:lnTo>
                <a:lnTo>
                  <a:pt x="235585" y="43180"/>
                </a:lnTo>
                <a:lnTo>
                  <a:pt x="235585" y="44450"/>
                </a:lnTo>
                <a:lnTo>
                  <a:pt x="234188" y="44450"/>
                </a:lnTo>
                <a:lnTo>
                  <a:pt x="235204" y="45720"/>
                </a:lnTo>
                <a:lnTo>
                  <a:pt x="237617" y="45720"/>
                </a:lnTo>
                <a:lnTo>
                  <a:pt x="240538" y="45720"/>
                </a:lnTo>
                <a:lnTo>
                  <a:pt x="240030" y="44450"/>
                </a:lnTo>
                <a:lnTo>
                  <a:pt x="241808" y="48260"/>
                </a:lnTo>
                <a:lnTo>
                  <a:pt x="241427" y="49530"/>
                </a:lnTo>
                <a:lnTo>
                  <a:pt x="242697" y="49530"/>
                </a:lnTo>
                <a:lnTo>
                  <a:pt x="245745" y="49530"/>
                </a:lnTo>
                <a:lnTo>
                  <a:pt x="245999" y="45720"/>
                </a:lnTo>
                <a:lnTo>
                  <a:pt x="252984" y="45720"/>
                </a:lnTo>
                <a:close/>
              </a:path>
              <a:path w="272415" h="50800">
                <a:moveTo>
                  <a:pt x="256413" y="49530"/>
                </a:moveTo>
                <a:lnTo>
                  <a:pt x="254889" y="49530"/>
                </a:lnTo>
                <a:lnTo>
                  <a:pt x="253873" y="50800"/>
                </a:lnTo>
                <a:lnTo>
                  <a:pt x="255524" y="49949"/>
                </a:lnTo>
                <a:lnTo>
                  <a:pt x="256413" y="49530"/>
                </a:lnTo>
                <a:close/>
              </a:path>
              <a:path w="272415" h="50800">
                <a:moveTo>
                  <a:pt x="270891" y="40640"/>
                </a:moveTo>
                <a:lnTo>
                  <a:pt x="259207" y="40640"/>
                </a:lnTo>
                <a:lnTo>
                  <a:pt x="257429" y="41910"/>
                </a:lnTo>
                <a:lnTo>
                  <a:pt x="257429" y="43180"/>
                </a:lnTo>
                <a:lnTo>
                  <a:pt x="258445" y="43180"/>
                </a:lnTo>
                <a:lnTo>
                  <a:pt x="258699" y="44450"/>
                </a:lnTo>
                <a:lnTo>
                  <a:pt x="259207" y="45720"/>
                </a:lnTo>
                <a:lnTo>
                  <a:pt x="259461" y="45720"/>
                </a:lnTo>
                <a:lnTo>
                  <a:pt x="270129" y="45720"/>
                </a:lnTo>
                <a:lnTo>
                  <a:pt x="268605" y="44450"/>
                </a:lnTo>
                <a:lnTo>
                  <a:pt x="268605" y="43180"/>
                </a:lnTo>
                <a:lnTo>
                  <a:pt x="269875" y="43180"/>
                </a:lnTo>
                <a:lnTo>
                  <a:pt x="270891" y="40640"/>
                </a:lnTo>
                <a:close/>
              </a:path>
              <a:path w="272415" h="50800">
                <a:moveTo>
                  <a:pt x="272288" y="30480"/>
                </a:moveTo>
                <a:lnTo>
                  <a:pt x="267081" y="27940"/>
                </a:lnTo>
                <a:lnTo>
                  <a:pt x="268605" y="24130"/>
                </a:lnTo>
                <a:lnTo>
                  <a:pt x="270129" y="20320"/>
                </a:lnTo>
                <a:lnTo>
                  <a:pt x="265557" y="19050"/>
                </a:lnTo>
                <a:lnTo>
                  <a:pt x="262509" y="19050"/>
                </a:lnTo>
                <a:lnTo>
                  <a:pt x="262382" y="20459"/>
                </a:lnTo>
                <a:lnTo>
                  <a:pt x="260731" y="24130"/>
                </a:lnTo>
                <a:lnTo>
                  <a:pt x="259715" y="24130"/>
                </a:lnTo>
                <a:lnTo>
                  <a:pt x="259461" y="22860"/>
                </a:lnTo>
                <a:lnTo>
                  <a:pt x="258699" y="22860"/>
                </a:lnTo>
                <a:lnTo>
                  <a:pt x="262001" y="17780"/>
                </a:lnTo>
                <a:lnTo>
                  <a:pt x="262890" y="15240"/>
                </a:lnTo>
                <a:lnTo>
                  <a:pt x="260477" y="15240"/>
                </a:lnTo>
                <a:lnTo>
                  <a:pt x="260223" y="17780"/>
                </a:lnTo>
                <a:lnTo>
                  <a:pt x="259715" y="17780"/>
                </a:lnTo>
                <a:lnTo>
                  <a:pt x="259461" y="17780"/>
                </a:lnTo>
                <a:lnTo>
                  <a:pt x="259334" y="17868"/>
                </a:lnTo>
                <a:lnTo>
                  <a:pt x="259334" y="19050"/>
                </a:lnTo>
                <a:lnTo>
                  <a:pt x="258953" y="20320"/>
                </a:lnTo>
                <a:lnTo>
                  <a:pt x="258318" y="21031"/>
                </a:lnTo>
                <a:lnTo>
                  <a:pt x="258191" y="21590"/>
                </a:lnTo>
                <a:lnTo>
                  <a:pt x="257937" y="21590"/>
                </a:lnTo>
                <a:lnTo>
                  <a:pt x="258318" y="21031"/>
                </a:lnTo>
                <a:lnTo>
                  <a:pt x="258445" y="20459"/>
                </a:lnTo>
                <a:lnTo>
                  <a:pt x="258953" y="19050"/>
                </a:lnTo>
                <a:lnTo>
                  <a:pt x="259334" y="19050"/>
                </a:lnTo>
                <a:lnTo>
                  <a:pt x="259334" y="17868"/>
                </a:lnTo>
                <a:lnTo>
                  <a:pt x="255397" y="20320"/>
                </a:lnTo>
                <a:lnTo>
                  <a:pt x="241427" y="20320"/>
                </a:lnTo>
                <a:lnTo>
                  <a:pt x="240919" y="21590"/>
                </a:lnTo>
                <a:lnTo>
                  <a:pt x="239395" y="22009"/>
                </a:lnTo>
                <a:lnTo>
                  <a:pt x="239395" y="26670"/>
                </a:lnTo>
                <a:lnTo>
                  <a:pt x="238379" y="27051"/>
                </a:lnTo>
                <a:lnTo>
                  <a:pt x="238633" y="26670"/>
                </a:lnTo>
                <a:lnTo>
                  <a:pt x="239395" y="26670"/>
                </a:lnTo>
                <a:lnTo>
                  <a:pt x="239395" y="22009"/>
                </a:lnTo>
                <a:lnTo>
                  <a:pt x="238760" y="22174"/>
                </a:lnTo>
                <a:lnTo>
                  <a:pt x="237363" y="23037"/>
                </a:lnTo>
                <a:lnTo>
                  <a:pt x="237617" y="22860"/>
                </a:lnTo>
                <a:lnTo>
                  <a:pt x="238760" y="22174"/>
                </a:lnTo>
                <a:lnTo>
                  <a:pt x="236982" y="22644"/>
                </a:lnTo>
                <a:lnTo>
                  <a:pt x="241427" y="20320"/>
                </a:lnTo>
                <a:lnTo>
                  <a:pt x="238633" y="20320"/>
                </a:lnTo>
                <a:lnTo>
                  <a:pt x="238633" y="19050"/>
                </a:lnTo>
                <a:lnTo>
                  <a:pt x="231013" y="19050"/>
                </a:lnTo>
                <a:lnTo>
                  <a:pt x="231267" y="17780"/>
                </a:lnTo>
                <a:lnTo>
                  <a:pt x="229489" y="16510"/>
                </a:lnTo>
                <a:lnTo>
                  <a:pt x="229108" y="15240"/>
                </a:lnTo>
                <a:lnTo>
                  <a:pt x="226568" y="15240"/>
                </a:lnTo>
                <a:lnTo>
                  <a:pt x="223012" y="19050"/>
                </a:lnTo>
                <a:lnTo>
                  <a:pt x="225425" y="21590"/>
                </a:lnTo>
                <a:lnTo>
                  <a:pt x="226568" y="22860"/>
                </a:lnTo>
                <a:lnTo>
                  <a:pt x="224282" y="25400"/>
                </a:lnTo>
                <a:lnTo>
                  <a:pt x="225933" y="27940"/>
                </a:lnTo>
                <a:lnTo>
                  <a:pt x="228473" y="30480"/>
                </a:lnTo>
                <a:lnTo>
                  <a:pt x="228600" y="33540"/>
                </a:lnTo>
                <a:lnTo>
                  <a:pt x="228981" y="35560"/>
                </a:lnTo>
                <a:lnTo>
                  <a:pt x="228981" y="38100"/>
                </a:lnTo>
                <a:lnTo>
                  <a:pt x="232410" y="38100"/>
                </a:lnTo>
                <a:lnTo>
                  <a:pt x="232537" y="39751"/>
                </a:lnTo>
                <a:lnTo>
                  <a:pt x="232156" y="41910"/>
                </a:lnTo>
                <a:lnTo>
                  <a:pt x="235585" y="43180"/>
                </a:lnTo>
                <a:lnTo>
                  <a:pt x="235839" y="43014"/>
                </a:lnTo>
                <a:lnTo>
                  <a:pt x="235331" y="42595"/>
                </a:lnTo>
                <a:lnTo>
                  <a:pt x="234696" y="41351"/>
                </a:lnTo>
                <a:lnTo>
                  <a:pt x="236347" y="41910"/>
                </a:lnTo>
                <a:lnTo>
                  <a:pt x="236220" y="42849"/>
                </a:lnTo>
                <a:lnTo>
                  <a:pt x="235839" y="43014"/>
                </a:lnTo>
                <a:lnTo>
                  <a:pt x="236093" y="43180"/>
                </a:lnTo>
                <a:lnTo>
                  <a:pt x="236156" y="43014"/>
                </a:lnTo>
                <a:lnTo>
                  <a:pt x="248031" y="43014"/>
                </a:lnTo>
                <a:lnTo>
                  <a:pt x="245999" y="41910"/>
                </a:lnTo>
                <a:lnTo>
                  <a:pt x="241681" y="39370"/>
                </a:lnTo>
                <a:lnTo>
                  <a:pt x="239141" y="36728"/>
                </a:lnTo>
                <a:lnTo>
                  <a:pt x="239141" y="40640"/>
                </a:lnTo>
                <a:lnTo>
                  <a:pt x="238506" y="40982"/>
                </a:lnTo>
                <a:lnTo>
                  <a:pt x="237490" y="39446"/>
                </a:lnTo>
                <a:lnTo>
                  <a:pt x="237490" y="41554"/>
                </a:lnTo>
                <a:lnTo>
                  <a:pt x="236855" y="41910"/>
                </a:lnTo>
                <a:lnTo>
                  <a:pt x="235966" y="40043"/>
                </a:lnTo>
                <a:lnTo>
                  <a:pt x="237490" y="41554"/>
                </a:lnTo>
                <a:lnTo>
                  <a:pt x="237490" y="39446"/>
                </a:lnTo>
                <a:lnTo>
                  <a:pt x="236601" y="38100"/>
                </a:lnTo>
                <a:lnTo>
                  <a:pt x="234950" y="35560"/>
                </a:lnTo>
                <a:lnTo>
                  <a:pt x="234188" y="34290"/>
                </a:lnTo>
                <a:lnTo>
                  <a:pt x="236601" y="38100"/>
                </a:lnTo>
                <a:lnTo>
                  <a:pt x="239141" y="40640"/>
                </a:lnTo>
                <a:lnTo>
                  <a:pt x="239141" y="36728"/>
                </a:lnTo>
                <a:lnTo>
                  <a:pt x="236220" y="33693"/>
                </a:lnTo>
                <a:lnTo>
                  <a:pt x="236220" y="35560"/>
                </a:lnTo>
                <a:lnTo>
                  <a:pt x="235204" y="34290"/>
                </a:lnTo>
                <a:lnTo>
                  <a:pt x="232283" y="30480"/>
                </a:lnTo>
                <a:lnTo>
                  <a:pt x="236220" y="35560"/>
                </a:lnTo>
                <a:lnTo>
                  <a:pt x="236220" y="33693"/>
                </a:lnTo>
                <a:lnTo>
                  <a:pt x="235585" y="33020"/>
                </a:lnTo>
                <a:lnTo>
                  <a:pt x="232537" y="27940"/>
                </a:lnTo>
                <a:lnTo>
                  <a:pt x="234061" y="24130"/>
                </a:lnTo>
                <a:lnTo>
                  <a:pt x="235966" y="23164"/>
                </a:lnTo>
                <a:lnTo>
                  <a:pt x="235331" y="24130"/>
                </a:lnTo>
                <a:lnTo>
                  <a:pt x="235585" y="24130"/>
                </a:lnTo>
                <a:lnTo>
                  <a:pt x="236601" y="24130"/>
                </a:lnTo>
                <a:lnTo>
                  <a:pt x="236982" y="23291"/>
                </a:lnTo>
                <a:lnTo>
                  <a:pt x="235585" y="26670"/>
                </a:lnTo>
                <a:lnTo>
                  <a:pt x="235585" y="27940"/>
                </a:lnTo>
                <a:lnTo>
                  <a:pt x="235839" y="27940"/>
                </a:lnTo>
                <a:lnTo>
                  <a:pt x="235839" y="29210"/>
                </a:lnTo>
                <a:lnTo>
                  <a:pt x="236474" y="29210"/>
                </a:lnTo>
                <a:lnTo>
                  <a:pt x="237109" y="28346"/>
                </a:lnTo>
                <a:lnTo>
                  <a:pt x="235585" y="30480"/>
                </a:lnTo>
                <a:lnTo>
                  <a:pt x="236601" y="30480"/>
                </a:lnTo>
                <a:lnTo>
                  <a:pt x="236601" y="31750"/>
                </a:lnTo>
                <a:lnTo>
                  <a:pt x="267970" y="31750"/>
                </a:lnTo>
                <a:lnTo>
                  <a:pt x="268859" y="30480"/>
                </a:lnTo>
                <a:lnTo>
                  <a:pt x="264033" y="38100"/>
                </a:lnTo>
                <a:lnTo>
                  <a:pt x="270383" y="38100"/>
                </a:lnTo>
                <a:lnTo>
                  <a:pt x="269875" y="35560"/>
                </a:lnTo>
                <a:lnTo>
                  <a:pt x="269494" y="33540"/>
                </a:lnTo>
                <a:lnTo>
                  <a:pt x="272288" y="30480"/>
                </a:lnTo>
                <a:close/>
              </a:path>
            </a:pathLst>
          </a:custGeom>
          <a:solidFill>
            <a:srgbClr val="115DA8"/>
          </a:solidFill>
        </p:spPr>
        <p:txBody>
          <a:bodyPr wrap="square" lIns="0" tIns="0" rIns="0" bIns="0" rtlCol="0"/>
          <a:lstStyle/>
          <a:p>
            <a:endParaRPr sz="1867"/>
          </a:p>
        </p:txBody>
      </p:sp>
      <p:sp>
        <p:nvSpPr>
          <p:cNvPr id="31" name="bg object 31"/>
          <p:cNvSpPr/>
          <p:nvPr/>
        </p:nvSpPr>
        <p:spPr>
          <a:xfrm>
            <a:off x="9719395" y="5852836"/>
            <a:ext cx="365760" cy="57573"/>
          </a:xfrm>
          <a:custGeom>
            <a:avLst/>
            <a:gdLst/>
            <a:ahLst/>
            <a:cxnLst/>
            <a:rect l="l" t="t" r="r" b="b"/>
            <a:pathLst>
              <a:path w="274320" h="43179">
                <a:moveTo>
                  <a:pt x="29718" y="38100"/>
                </a:moveTo>
                <a:lnTo>
                  <a:pt x="28702" y="36830"/>
                </a:lnTo>
                <a:lnTo>
                  <a:pt x="28702" y="38100"/>
                </a:lnTo>
                <a:lnTo>
                  <a:pt x="29718" y="38100"/>
                </a:lnTo>
                <a:close/>
              </a:path>
              <a:path w="274320" h="43179">
                <a:moveTo>
                  <a:pt x="32004" y="41910"/>
                </a:moveTo>
                <a:lnTo>
                  <a:pt x="31242" y="40640"/>
                </a:lnTo>
                <a:lnTo>
                  <a:pt x="30353" y="40640"/>
                </a:lnTo>
                <a:lnTo>
                  <a:pt x="29718" y="39370"/>
                </a:lnTo>
                <a:lnTo>
                  <a:pt x="28702" y="39370"/>
                </a:lnTo>
                <a:lnTo>
                  <a:pt x="16764" y="39370"/>
                </a:lnTo>
                <a:lnTo>
                  <a:pt x="14986" y="39370"/>
                </a:lnTo>
                <a:lnTo>
                  <a:pt x="14224" y="39370"/>
                </a:lnTo>
                <a:lnTo>
                  <a:pt x="15240" y="40640"/>
                </a:lnTo>
                <a:lnTo>
                  <a:pt x="16764" y="41910"/>
                </a:lnTo>
                <a:lnTo>
                  <a:pt x="28702" y="41910"/>
                </a:lnTo>
                <a:lnTo>
                  <a:pt x="28702" y="43180"/>
                </a:lnTo>
                <a:lnTo>
                  <a:pt x="30734" y="43180"/>
                </a:lnTo>
                <a:lnTo>
                  <a:pt x="32004" y="43180"/>
                </a:lnTo>
                <a:lnTo>
                  <a:pt x="30734" y="41910"/>
                </a:lnTo>
                <a:lnTo>
                  <a:pt x="32004" y="41910"/>
                </a:lnTo>
                <a:close/>
              </a:path>
              <a:path w="274320" h="43179">
                <a:moveTo>
                  <a:pt x="45212" y="35560"/>
                </a:moveTo>
                <a:lnTo>
                  <a:pt x="45085" y="34290"/>
                </a:lnTo>
                <a:lnTo>
                  <a:pt x="45085" y="29210"/>
                </a:lnTo>
                <a:lnTo>
                  <a:pt x="43815" y="29210"/>
                </a:lnTo>
                <a:lnTo>
                  <a:pt x="40259" y="34290"/>
                </a:lnTo>
                <a:lnTo>
                  <a:pt x="38735" y="35560"/>
                </a:lnTo>
                <a:lnTo>
                  <a:pt x="45212" y="35560"/>
                </a:lnTo>
                <a:close/>
              </a:path>
              <a:path w="274320" h="43179">
                <a:moveTo>
                  <a:pt x="45339" y="19050"/>
                </a:moveTo>
                <a:lnTo>
                  <a:pt x="44831" y="19050"/>
                </a:lnTo>
                <a:lnTo>
                  <a:pt x="41529" y="20320"/>
                </a:lnTo>
                <a:lnTo>
                  <a:pt x="43307" y="17780"/>
                </a:lnTo>
                <a:lnTo>
                  <a:pt x="40259" y="17780"/>
                </a:lnTo>
                <a:lnTo>
                  <a:pt x="43053" y="15316"/>
                </a:lnTo>
                <a:lnTo>
                  <a:pt x="42926" y="15125"/>
                </a:lnTo>
                <a:lnTo>
                  <a:pt x="39751" y="13347"/>
                </a:lnTo>
                <a:lnTo>
                  <a:pt x="36830" y="13639"/>
                </a:lnTo>
                <a:lnTo>
                  <a:pt x="36957" y="13970"/>
                </a:lnTo>
                <a:lnTo>
                  <a:pt x="34925" y="13970"/>
                </a:lnTo>
                <a:lnTo>
                  <a:pt x="35941" y="15240"/>
                </a:lnTo>
                <a:lnTo>
                  <a:pt x="34544" y="15240"/>
                </a:lnTo>
                <a:lnTo>
                  <a:pt x="35179" y="16510"/>
                </a:lnTo>
                <a:lnTo>
                  <a:pt x="34925" y="16510"/>
                </a:lnTo>
                <a:lnTo>
                  <a:pt x="33909" y="15240"/>
                </a:lnTo>
                <a:lnTo>
                  <a:pt x="33655" y="15240"/>
                </a:lnTo>
                <a:lnTo>
                  <a:pt x="34417" y="16446"/>
                </a:lnTo>
                <a:lnTo>
                  <a:pt x="34544" y="17780"/>
                </a:lnTo>
                <a:lnTo>
                  <a:pt x="31115" y="17780"/>
                </a:lnTo>
                <a:lnTo>
                  <a:pt x="30226" y="15468"/>
                </a:lnTo>
                <a:lnTo>
                  <a:pt x="30099" y="15316"/>
                </a:lnTo>
                <a:lnTo>
                  <a:pt x="29718" y="16510"/>
                </a:lnTo>
                <a:lnTo>
                  <a:pt x="29083" y="17780"/>
                </a:lnTo>
                <a:lnTo>
                  <a:pt x="29718" y="16446"/>
                </a:lnTo>
                <a:lnTo>
                  <a:pt x="29972" y="15468"/>
                </a:lnTo>
                <a:lnTo>
                  <a:pt x="29972" y="15240"/>
                </a:lnTo>
                <a:lnTo>
                  <a:pt x="30099" y="15189"/>
                </a:lnTo>
                <a:lnTo>
                  <a:pt x="30480" y="13970"/>
                </a:lnTo>
                <a:lnTo>
                  <a:pt x="18796" y="13970"/>
                </a:lnTo>
                <a:lnTo>
                  <a:pt x="18796" y="12700"/>
                </a:lnTo>
                <a:lnTo>
                  <a:pt x="17526" y="12700"/>
                </a:lnTo>
                <a:lnTo>
                  <a:pt x="17526" y="11430"/>
                </a:lnTo>
                <a:lnTo>
                  <a:pt x="15240" y="11430"/>
                </a:lnTo>
                <a:lnTo>
                  <a:pt x="15494" y="10160"/>
                </a:lnTo>
                <a:lnTo>
                  <a:pt x="12700" y="10160"/>
                </a:lnTo>
                <a:lnTo>
                  <a:pt x="13208" y="8890"/>
                </a:lnTo>
                <a:lnTo>
                  <a:pt x="8636" y="8890"/>
                </a:lnTo>
                <a:lnTo>
                  <a:pt x="5334" y="6350"/>
                </a:lnTo>
                <a:lnTo>
                  <a:pt x="2540" y="5080"/>
                </a:lnTo>
                <a:lnTo>
                  <a:pt x="0" y="3810"/>
                </a:lnTo>
                <a:lnTo>
                  <a:pt x="0" y="6350"/>
                </a:lnTo>
                <a:lnTo>
                  <a:pt x="4064" y="15125"/>
                </a:lnTo>
                <a:lnTo>
                  <a:pt x="6604" y="19050"/>
                </a:lnTo>
                <a:lnTo>
                  <a:pt x="3810" y="25400"/>
                </a:lnTo>
                <a:lnTo>
                  <a:pt x="6096" y="30480"/>
                </a:lnTo>
                <a:lnTo>
                  <a:pt x="9398" y="36830"/>
                </a:lnTo>
                <a:lnTo>
                  <a:pt x="13462" y="36830"/>
                </a:lnTo>
                <a:lnTo>
                  <a:pt x="12700" y="35560"/>
                </a:lnTo>
                <a:lnTo>
                  <a:pt x="13970" y="35560"/>
                </a:lnTo>
                <a:lnTo>
                  <a:pt x="14478" y="36830"/>
                </a:lnTo>
                <a:lnTo>
                  <a:pt x="13716" y="36830"/>
                </a:lnTo>
                <a:lnTo>
                  <a:pt x="15240" y="38100"/>
                </a:lnTo>
                <a:lnTo>
                  <a:pt x="16002" y="38100"/>
                </a:lnTo>
                <a:lnTo>
                  <a:pt x="28689" y="38100"/>
                </a:lnTo>
                <a:lnTo>
                  <a:pt x="28689" y="36830"/>
                </a:lnTo>
                <a:lnTo>
                  <a:pt x="30861" y="39370"/>
                </a:lnTo>
                <a:lnTo>
                  <a:pt x="30861" y="38100"/>
                </a:lnTo>
                <a:lnTo>
                  <a:pt x="32385" y="38100"/>
                </a:lnTo>
                <a:lnTo>
                  <a:pt x="30861" y="36830"/>
                </a:lnTo>
                <a:lnTo>
                  <a:pt x="23495" y="35560"/>
                </a:lnTo>
                <a:lnTo>
                  <a:pt x="16002" y="31750"/>
                </a:lnTo>
                <a:lnTo>
                  <a:pt x="14478" y="30759"/>
                </a:lnTo>
                <a:lnTo>
                  <a:pt x="14478" y="34099"/>
                </a:lnTo>
                <a:lnTo>
                  <a:pt x="14224" y="34290"/>
                </a:lnTo>
                <a:lnTo>
                  <a:pt x="14097" y="33845"/>
                </a:lnTo>
                <a:lnTo>
                  <a:pt x="14478" y="34099"/>
                </a:lnTo>
                <a:lnTo>
                  <a:pt x="14478" y="30759"/>
                </a:lnTo>
                <a:lnTo>
                  <a:pt x="10160" y="27940"/>
                </a:lnTo>
                <a:lnTo>
                  <a:pt x="7874" y="20320"/>
                </a:lnTo>
                <a:lnTo>
                  <a:pt x="21590" y="20320"/>
                </a:lnTo>
                <a:lnTo>
                  <a:pt x="22225" y="21590"/>
                </a:lnTo>
                <a:lnTo>
                  <a:pt x="10160" y="21590"/>
                </a:lnTo>
                <a:lnTo>
                  <a:pt x="9144" y="21590"/>
                </a:lnTo>
                <a:lnTo>
                  <a:pt x="9652" y="25400"/>
                </a:lnTo>
                <a:lnTo>
                  <a:pt x="10160" y="25400"/>
                </a:lnTo>
                <a:lnTo>
                  <a:pt x="10668" y="25400"/>
                </a:lnTo>
                <a:lnTo>
                  <a:pt x="11684" y="25400"/>
                </a:lnTo>
                <a:lnTo>
                  <a:pt x="32639" y="25400"/>
                </a:lnTo>
                <a:lnTo>
                  <a:pt x="33020" y="26670"/>
                </a:lnTo>
                <a:lnTo>
                  <a:pt x="18542" y="26670"/>
                </a:lnTo>
                <a:lnTo>
                  <a:pt x="18034" y="27940"/>
                </a:lnTo>
                <a:lnTo>
                  <a:pt x="19558" y="29210"/>
                </a:lnTo>
                <a:lnTo>
                  <a:pt x="15748" y="29210"/>
                </a:lnTo>
                <a:lnTo>
                  <a:pt x="15494" y="29210"/>
                </a:lnTo>
                <a:lnTo>
                  <a:pt x="14986" y="30480"/>
                </a:lnTo>
                <a:lnTo>
                  <a:pt x="17018" y="30480"/>
                </a:lnTo>
                <a:lnTo>
                  <a:pt x="42164" y="30480"/>
                </a:lnTo>
                <a:lnTo>
                  <a:pt x="43307" y="29184"/>
                </a:lnTo>
                <a:lnTo>
                  <a:pt x="45339" y="19050"/>
                </a:lnTo>
                <a:close/>
              </a:path>
              <a:path w="274320" h="43179">
                <a:moveTo>
                  <a:pt x="225425" y="18719"/>
                </a:moveTo>
                <a:lnTo>
                  <a:pt x="224663" y="17780"/>
                </a:lnTo>
                <a:lnTo>
                  <a:pt x="222250" y="15278"/>
                </a:lnTo>
                <a:lnTo>
                  <a:pt x="223520" y="19050"/>
                </a:lnTo>
                <a:lnTo>
                  <a:pt x="225425" y="18719"/>
                </a:lnTo>
                <a:close/>
              </a:path>
              <a:path w="274320" h="43179">
                <a:moveTo>
                  <a:pt x="241173" y="40640"/>
                </a:moveTo>
                <a:lnTo>
                  <a:pt x="236728" y="42964"/>
                </a:lnTo>
                <a:lnTo>
                  <a:pt x="238506" y="42494"/>
                </a:lnTo>
                <a:lnTo>
                  <a:pt x="239395" y="41910"/>
                </a:lnTo>
                <a:lnTo>
                  <a:pt x="240665" y="41910"/>
                </a:lnTo>
                <a:lnTo>
                  <a:pt x="241173" y="40640"/>
                </a:lnTo>
                <a:close/>
              </a:path>
              <a:path w="274320" h="43179">
                <a:moveTo>
                  <a:pt x="259080" y="39370"/>
                </a:moveTo>
                <a:lnTo>
                  <a:pt x="258699" y="39370"/>
                </a:lnTo>
                <a:lnTo>
                  <a:pt x="258191" y="40779"/>
                </a:lnTo>
                <a:lnTo>
                  <a:pt x="258064" y="41351"/>
                </a:lnTo>
                <a:lnTo>
                  <a:pt x="258699" y="40640"/>
                </a:lnTo>
                <a:lnTo>
                  <a:pt x="259080" y="39370"/>
                </a:lnTo>
                <a:close/>
              </a:path>
              <a:path w="274320" h="43179">
                <a:moveTo>
                  <a:pt x="273812" y="8890"/>
                </a:moveTo>
                <a:lnTo>
                  <a:pt x="269494" y="6350"/>
                </a:lnTo>
                <a:lnTo>
                  <a:pt x="262661" y="6350"/>
                </a:lnTo>
                <a:lnTo>
                  <a:pt x="262661" y="25107"/>
                </a:lnTo>
                <a:lnTo>
                  <a:pt x="262636" y="26670"/>
                </a:lnTo>
                <a:lnTo>
                  <a:pt x="262636" y="25400"/>
                </a:lnTo>
                <a:lnTo>
                  <a:pt x="262661" y="25107"/>
                </a:lnTo>
                <a:lnTo>
                  <a:pt x="262661" y="6350"/>
                </a:lnTo>
                <a:lnTo>
                  <a:pt x="262547" y="19608"/>
                </a:lnTo>
                <a:lnTo>
                  <a:pt x="261112" y="16510"/>
                </a:lnTo>
                <a:lnTo>
                  <a:pt x="260477" y="16510"/>
                </a:lnTo>
                <a:lnTo>
                  <a:pt x="260223" y="15240"/>
                </a:lnTo>
                <a:lnTo>
                  <a:pt x="259791" y="14706"/>
                </a:lnTo>
                <a:lnTo>
                  <a:pt x="259791" y="16294"/>
                </a:lnTo>
                <a:lnTo>
                  <a:pt x="258953" y="15240"/>
                </a:lnTo>
                <a:lnTo>
                  <a:pt x="259461" y="15240"/>
                </a:lnTo>
                <a:lnTo>
                  <a:pt x="259791" y="16294"/>
                </a:lnTo>
                <a:lnTo>
                  <a:pt x="259791" y="14706"/>
                </a:lnTo>
                <a:lnTo>
                  <a:pt x="259207" y="13970"/>
                </a:lnTo>
                <a:lnTo>
                  <a:pt x="258953" y="13970"/>
                </a:lnTo>
                <a:lnTo>
                  <a:pt x="259207" y="12700"/>
                </a:lnTo>
                <a:lnTo>
                  <a:pt x="259461" y="12700"/>
                </a:lnTo>
                <a:lnTo>
                  <a:pt x="262547" y="19608"/>
                </a:lnTo>
                <a:lnTo>
                  <a:pt x="262547" y="6350"/>
                </a:lnTo>
                <a:lnTo>
                  <a:pt x="236093" y="6350"/>
                </a:lnTo>
                <a:lnTo>
                  <a:pt x="234569" y="3810"/>
                </a:lnTo>
                <a:lnTo>
                  <a:pt x="234315" y="2540"/>
                </a:lnTo>
                <a:lnTo>
                  <a:pt x="235331" y="0"/>
                </a:lnTo>
                <a:lnTo>
                  <a:pt x="234061" y="0"/>
                </a:lnTo>
                <a:lnTo>
                  <a:pt x="231648" y="1270"/>
                </a:lnTo>
                <a:lnTo>
                  <a:pt x="232156" y="1270"/>
                </a:lnTo>
                <a:lnTo>
                  <a:pt x="230759" y="2540"/>
                </a:lnTo>
                <a:lnTo>
                  <a:pt x="233934" y="2540"/>
                </a:lnTo>
                <a:lnTo>
                  <a:pt x="230378" y="3810"/>
                </a:lnTo>
                <a:lnTo>
                  <a:pt x="234315" y="3810"/>
                </a:lnTo>
                <a:lnTo>
                  <a:pt x="232283" y="5080"/>
                </a:lnTo>
                <a:lnTo>
                  <a:pt x="233934" y="5080"/>
                </a:lnTo>
                <a:lnTo>
                  <a:pt x="234569" y="9906"/>
                </a:lnTo>
                <a:lnTo>
                  <a:pt x="235331" y="10160"/>
                </a:lnTo>
                <a:lnTo>
                  <a:pt x="234696" y="11252"/>
                </a:lnTo>
                <a:lnTo>
                  <a:pt x="234950" y="12700"/>
                </a:lnTo>
                <a:lnTo>
                  <a:pt x="257683" y="12700"/>
                </a:lnTo>
                <a:lnTo>
                  <a:pt x="258699" y="13970"/>
                </a:lnTo>
                <a:lnTo>
                  <a:pt x="257683" y="16510"/>
                </a:lnTo>
                <a:lnTo>
                  <a:pt x="254635" y="17780"/>
                </a:lnTo>
                <a:lnTo>
                  <a:pt x="256032" y="19685"/>
                </a:lnTo>
                <a:lnTo>
                  <a:pt x="255524" y="19050"/>
                </a:lnTo>
                <a:lnTo>
                  <a:pt x="253492" y="19050"/>
                </a:lnTo>
                <a:lnTo>
                  <a:pt x="253492" y="27940"/>
                </a:lnTo>
                <a:lnTo>
                  <a:pt x="249682" y="29184"/>
                </a:lnTo>
                <a:lnTo>
                  <a:pt x="247015" y="30480"/>
                </a:lnTo>
                <a:lnTo>
                  <a:pt x="249555" y="29210"/>
                </a:lnTo>
                <a:lnTo>
                  <a:pt x="249809" y="25400"/>
                </a:lnTo>
                <a:lnTo>
                  <a:pt x="253492" y="27940"/>
                </a:lnTo>
                <a:lnTo>
                  <a:pt x="253492" y="19050"/>
                </a:lnTo>
                <a:lnTo>
                  <a:pt x="237109" y="19050"/>
                </a:lnTo>
                <a:lnTo>
                  <a:pt x="237109" y="24130"/>
                </a:lnTo>
                <a:lnTo>
                  <a:pt x="236982" y="24295"/>
                </a:lnTo>
                <a:lnTo>
                  <a:pt x="236855" y="24130"/>
                </a:lnTo>
                <a:lnTo>
                  <a:pt x="237109" y="24130"/>
                </a:lnTo>
                <a:lnTo>
                  <a:pt x="237109" y="19050"/>
                </a:lnTo>
                <a:lnTo>
                  <a:pt x="236220" y="19050"/>
                </a:lnTo>
                <a:lnTo>
                  <a:pt x="236474" y="17780"/>
                </a:lnTo>
                <a:lnTo>
                  <a:pt x="235077" y="17780"/>
                </a:lnTo>
                <a:lnTo>
                  <a:pt x="234061" y="17780"/>
                </a:lnTo>
                <a:lnTo>
                  <a:pt x="234696" y="16510"/>
                </a:lnTo>
                <a:lnTo>
                  <a:pt x="232410" y="16510"/>
                </a:lnTo>
                <a:lnTo>
                  <a:pt x="228854" y="17780"/>
                </a:lnTo>
                <a:lnTo>
                  <a:pt x="231013" y="17780"/>
                </a:lnTo>
                <a:lnTo>
                  <a:pt x="225425" y="18719"/>
                </a:lnTo>
                <a:lnTo>
                  <a:pt x="225679" y="19050"/>
                </a:lnTo>
                <a:lnTo>
                  <a:pt x="228727" y="20320"/>
                </a:lnTo>
                <a:lnTo>
                  <a:pt x="228727" y="21590"/>
                </a:lnTo>
                <a:lnTo>
                  <a:pt x="224663" y="20320"/>
                </a:lnTo>
                <a:lnTo>
                  <a:pt x="222123" y="26670"/>
                </a:lnTo>
                <a:lnTo>
                  <a:pt x="228219" y="30480"/>
                </a:lnTo>
                <a:lnTo>
                  <a:pt x="226695" y="30480"/>
                </a:lnTo>
                <a:lnTo>
                  <a:pt x="226441" y="34290"/>
                </a:lnTo>
                <a:lnTo>
                  <a:pt x="226949" y="33020"/>
                </a:lnTo>
                <a:lnTo>
                  <a:pt x="228473" y="35560"/>
                </a:lnTo>
                <a:lnTo>
                  <a:pt x="228854" y="35560"/>
                </a:lnTo>
                <a:lnTo>
                  <a:pt x="229235" y="36830"/>
                </a:lnTo>
                <a:lnTo>
                  <a:pt x="231013" y="38100"/>
                </a:lnTo>
                <a:lnTo>
                  <a:pt x="230759" y="39370"/>
                </a:lnTo>
                <a:lnTo>
                  <a:pt x="232791" y="39370"/>
                </a:lnTo>
                <a:lnTo>
                  <a:pt x="238379" y="39370"/>
                </a:lnTo>
                <a:lnTo>
                  <a:pt x="238379" y="40640"/>
                </a:lnTo>
                <a:lnTo>
                  <a:pt x="241173" y="40640"/>
                </a:lnTo>
                <a:lnTo>
                  <a:pt x="253873" y="40640"/>
                </a:lnTo>
                <a:lnTo>
                  <a:pt x="255143" y="40640"/>
                </a:lnTo>
                <a:lnTo>
                  <a:pt x="259207" y="38100"/>
                </a:lnTo>
                <a:lnTo>
                  <a:pt x="259969" y="38100"/>
                </a:lnTo>
                <a:lnTo>
                  <a:pt x="260223" y="35560"/>
                </a:lnTo>
                <a:lnTo>
                  <a:pt x="262636" y="35560"/>
                </a:lnTo>
                <a:lnTo>
                  <a:pt x="263017" y="34290"/>
                </a:lnTo>
                <a:lnTo>
                  <a:pt x="263906" y="31750"/>
                </a:lnTo>
                <a:lnTo>
                  <a:pt x="264795" y="25400"/>
                </a:lnTo>
                <a:lnTo>
                  <a:pt x="264668" y="21297"/>
                </a:lnTo>
                <a:lnTo>
                  <a:pt x="264033" y="26670"/>
                </a:lnTo>
                <a:lnTo>
                  <a:pt x="264541" y="21590"/>
                </a:lnTo>
                <a:lnTo>
                  <a:pt x="264541" y="19773"/>
                </a:lnTo>
                <a:lnTo>
                  <a:pt x="264414" y="17780"/>
                </a:lnTo>
                <a:lnTo>
                  <a:pt x="265049" y="16510"/>
                </a:lnTo>
                <a:lnTo>
                  <a:pt x="270637" y="15240"/>
                </a:lnTo>
                <a:lnTo>
                  <a:pt x="267081" y="12750"/>
                </a:lnTo>
                <a:lnTo>
                  <a:pt x="267081" y="11430"/>
                </a:lnTo>
                <a:lnTo>
                  <a:pt x="273812" y="8890"/>
                </a:lnTo>
                <a:close/>
              </a:path>
            </a:pathLst>
          </a:custGeom>
          <a:solidFill>
            <a:srgbClr val="115DA8"/>
          </a:solidFill>
        </p:spPr>
        <p:txBody>
          <a:bodyPr wrap="square" lIns="0" tIns="0" rIns="0" bIns="0" rtlCol="0"/>
          <a:lstStyle/>
          <a:p>
            <a:endParaRPr sz="1867"/>
          </a:p>
        </p:txBody>
      </p:sp>
      <p:sp>
        <p:nvSpPr>
          <p:cNvPr id="32" name="bg object 32"/>
          <p:cNvSpPr/>
          <p:nvPr/>
        </p:nvSpPr>
        <p:spPr>
          <a:xfrm>
            <a:off x="9722443" y="5812196"/>
            <a:ext cx="366607" cy="66040"/>
          </a:xfrm>
          <a:custGeom>
            <a:avLst/>
            <a:gdLst/>
            <a:ahLst/>
            <a:cxnLst/>
            <a:rect l="l" t="t" r="r" b="b"/>
            <a:pathLst>
              <a:path w="274954" h="49529">
                <a:moveTo>
                  <a:pt x="44577" y="38963"/>
                </a:moveTo>
                <a:lnTo>
                  <a:pt x="44323" y="39204"/>
                </a:lnTo>
                <a:lnTo>
                  <a:pt x="44577" y="39370"/>
                </a:lnTo>
                <a:lnTo>
                  <a:pt x="44577" y="38963"/>
                </a:lnTo>
                <a:close/>
              </a:path>
              <a:path w="274954" h="49529">
                <a:moveTo>
                  <a:pt x="50419" y="34290"/>
                </a:moveTo>
                <a:lnTo>
                  <a:pt x="42037" y="30251"/>
                </a:lnTo>
                <a:lnTo>
                  <a:pt x="41910" y="30200"/>
                </a:lnTo>
                <a:lnTo>
                  <a:pt x="41910" y="34290"/>
                </a:lnTo>
                <a:lnTo>
                  <a:pt x="41021" y="33020"/>
                </a:lnTo>
                <a:lnTo>
                  <a:pt x="40894" y="32816"/>
                </a:lnTo>
                <a:lnTo>
                  <a:pt x="40894" y="34290"/>
                </a:lnTo>
                <a:lnTo>
                  <a:pt x="39497" y="33020"/>
                </a:lnTo>
                <a:lnTo>
                  <a:pt x="39204" y="32702"/>
                </a:lnTo>
                <a:lnTo>
                  <a:pt x="39624" y="33096"/>
                </a:lnTo>
                <a:lnTo>
                  <a:pt x="40894" y="34290"/>
                </a:lnTo>
                <a:lnTo>
                  <a:pt x="40894" y="32816"/>
                </a:lnTo>
                <a:lnTo>
                  <a:pt x="40259" y="31750"/>
                </a:lnTo>
                <a:lnTo>
                  <a:pt x="41910" y="34290"/>
                </a:lnTo>
                <a:lnTo>
                  <a:pt x="41910" y="30200"/>
                </a:lnTo>
                <a:lnTo>
                  <a:pt x="38608" y="28575"/>
                </a:lnTo>
                <a:lnTo>
                  <a:pt x="38608" y="31750"/>
                </a:lnTo>
                <a:lnTo>
                  <a:pt x="38506" y="31940"/>
                </a:lnTo>
                <a:lnTo>
                  <a:pt x="38608" y="33020"/>
                </a:lnTo>
                <a:lnTo>
                  <a:pt x="38354" y="32004"/>
                </a:lnTo>
                <a:lnTo>
                  <a:pt x="38227" y="31750"/>
                </a:lnTo>
                <a:lnTo>
                  <a:pt x="38481" y="31889"/>
                </a:lnTo>
                <a:lnTo>
                  <a:pt x="38608" y="31750"/>
                </a:lnTo>
                <a:lnTo>
                  <a:pt x="38608" y="28575"/>
                </a:lnTo>
                <a:lnTo>
                  <a:pt x="37338" y="27940"/>
                </a:lnTo>
                <a:lnTo>
                  <a:pt x="34925" y="27940"/>
                </a:lnTo>
                <a:lnTo>
                  <a:pt x="34925" y="38100"/>
                </a:lnTo>
                <a:lnTo>
                  <a:pt x="32004" y="43180"/>
                </a:lnTo>
                <a:lnTo>
                  <a:pt x="31877" y="44373"/>
                </a:lnTo>
                <a:lnTo>
                  <a:pt x="31242" y="44450"/>
                </a:lnTo>
                <a:lnTo>
                  <a:pt x="31877" y="43230"/>
                </a:lnTo>
                <a:lnTo>
                  <a:pt x="34925" y="38100"/>
                </a:lnTo>
                <a:lnTo>
                  <a:pt x="34925" y="27940"/>
                </a:lnTo>
                <a:lnTo>
                  <a:pt x="34798" y="27940"/>
                </a:lnTo>
                <a:lnTo>
                  <a:pt x="34798" y="36233"/>
                </a:lnTo>
                <a:lnTo>
                  <a:pt x="34290" y="36830"/>
                </a:lnTo>
                <a:lnTo>
                  <a:pt x="33401" y="36830"/>
                </a:lnTo>
                <a:lnTo>
                  <a:pt x="34798" y="36233"/>
                </a:lnTo>
                <a:lnTo>
                  <a:pt x="34798" y="27940"/>
                </a:lnTo>
                <a:lnTo>
                  <a:pt x="27178" y="27940"/>
                </a:lnTo>
                <a:lnTo>
                  <a:pt x="28448" y="22860"/>
                </a:lnTo>
                <a:lnTo>
                  <a:pt x="32639" y="21590"/>
                </a:lnTo>
                <a:lnTo>
                  <a:pt x="34925" y="19050"/>
                </a:lnTo>
                <a:lnTo>
                  <a:pt x="35306" y="16510"/>
                </a:lnTo>
                <a:lnTo>
                  <a:pt x="24384" y="16510"/>
                </a:lnTo>
                <a:lnTo>
                  <a:pt x="30607" y="8890"/>
                </a:lnTo>
                <a:lnTo>
                  <a:pt x="31496" y="7620"/>
                </a:lnTo>
                <a:lnTo>
                  <a:pt x="15494" y="7620"/>
                </a:lnTo>
                <a:lnTo>
                  <a:pt x="6604" y="0"/>
                </a:lnTo>
                <a:lnTo>
                  <a:pt x="5842" y="0"/>
                </a:lnTo>
                <a:lnTo>
                  <a:pt x="7493" y="11430"/>
                </a:lnTo>
                <a:lnTo>
                  <a:pt x="11176" y="17780"/>
                </a:lnTo>
                <a:lnTo>
                  <a:pt x="12954" y="19723"/>
                </a:lnTo>
                <a:lnTo>
                  <a:pt x="13970" y="20320"/>
                </a:lnTo>
                <a:lnTo>
                  <a:pt x="15367" y="22339"/>
                </a:lnTo>
                <a:lnTo>
                  <a:pt x="15875" y="22860"/>
                </a:lnTo>
                <a:lnTo>
                  <a:pt x="16764" y="24269"/>
                </a:lnTo>
                <a:lnTo>
                  <a:pt x="20574" y="30480"/>
                </a:lnTo>
                <a:lnTo>
                  <a:pt x="16637" y="24130"/>
                </a:lnTo>
                <a:lnTo>
                  <a:pt x="15748" y="22860"/>
                </a:lnTo>
                <a:lnTo>
                  <a:pt x="5080" y="22860"/>
                </a:lnTo>
                <a:lnTo>
                  <a:pt x="1016" y="17780"/>
                </a:lnTo>
                <a:lnTo>
                  <a:pt x="254" y="16510"/>
                </a:lnTo>
                <a:lnTo>
                  <a:pt x="381" y="24130"/>
                </a:lnTo>
                <a:lnTo>
                  <a:pt x="0" y="29210"/>
                </a:lnTo>
                <a:lnTo>
                  <a:pt x="6350" y="39370"/>
                </a:lnTo>
                <a:lnTo>
                  <a:pt x="10922" y="39370"/>
                </a:lnTo>
                <a:lnTo>
                  <a:pt x="10414" y="40640"/>
                </a:lnTo>
                <a:lnTo>
                  <a:pt x="11176" y="40640"/>
                </a:lnTo>
                <a:lnTo>
                  <a:pt x="12446" y="40640"/>
                </a:lnTo>
                <a:lnTo>
                  <a:pt x="13208" y="40640"/>
                </a:lnTo>
                <a:lnTo>
                  <a:pt x="12954" y="41910"/>
                </a:lnTo>
                <a:lnTo>
                  <a:pt x="13970" y="41910"/>
                </a:lnTo>
                <a:lnTo>
                  <a:pt x="15240" y="41910"/>
                </a:lnTo>
                <a:lnTo>
                  <a:pt x="15240" y="43180"/>
                </a:lnTo>
                <a:lnTo>
                  <a:pt x="16510" y="43180"/>
                </a:lnTo>
                <a:lnTo>
                  <a:pt x="16510" y="44450"/>
                </a:lnTo>
                <a:lnTo>
                  <a:pt x="28181" y="44450"/>
                </a:lnTo>
                <a:lnTo>
                  <a:pt x="27813" y="45669"/>
                </a:lnTo>
                <a:lnTo>
                  <a:pt x="27813" y="45796"/>
                </a:lnTo>
                <a:lnTo>
                  <a:pt x="27940" y="45948"/>
                </a:lnTo>
                <a:lnTo>
                  <a:pt x="28829" y="48260"/>
                </a:lnTo>
                <a:lnTo>
                  <a:pt x="31369" y="48260"/>
                </a:lnTo>
                <a:lnTo>
                  <a:pt x="32258" y="48260"/>
                </a:lnTo>
                <a:lnTo>
                  <a:pt x="32258" y="46990"/>
                </a:lnTo>
                <a:lnTo>
                  <a:pt x="31369" y="45720"/>
                </a:lnTo>
                <a:lnTo>
                  <a:pt x="31623" y="45720"/>
                </a:lnTo>
                <a:lnTo>
                  <a:pt x="32639" y="46990"/>
                </a:lnTo>
                <a:lnTo>
                  <a:pt x="32893" y="46990"/>
                </a:lnTo>
                <a:lnTo>
                  <a:pt x="32258" y="45720"/>
                </a:lnTo>
                <a:lnTo>
                  <a:pt x="33655" y="45720"/>
                </a:lnTo>
                <a:lnTo>
                  <a:pt x="32639" y="44450"/>
                </a:lnTo>
                <a:lnTo>
                  <a:pt x="34671" y="44450"/>
                </a:lnTo>
                <a:lnTo>
                  <a:pt x="34544" y="44119"/>
                </a:lnTo>
                <a:lnTo>
                  <a:pt x="34036" y="43180"/>
                </a:lnTo>
                <a:lnTo>
                  <a:pt x="33782" y="43180"/>
                </a:lnTo>
                <a:lnTo>
                  <a:pt x="34290" y="41910"/>
                </a:lnTo>
                <a:lnTo>
                  <a:pt x="36322" y="43230"/>
                </a:lnTo>
                <a:lnTo>
                  <a:pt x="37465" y="43827"/>
                </a:lnTo>
                <a:lnTo>
                  <a:pt x="40640" y="45605"/>
                </a:lnTo>
                <a:lnTo>
                  <a:pt x="40767" y="45796"/>
                </a:lnTo>
                <a:lnTo>
                  <a:pt x="37973" y="48260"/>
                </a:lnTo>
                <a:lnTo>
                  <a:pt x="39497" y="48260"/>
                </a:lnTo>
                <a:lnTo>
                  <a:pt x="41021" y="48260"/>
                </a:lnTo>
                <a:lnTo>
                  <a:pt x="42672" y="45605"/>
                </a:lnTo>
                <a:lnTo>
                  <a:pt x="44323" y="43180"/>
                </a:lnTo>
                <a:lnTo>
                  <a:pt x="43815" y="41910"/>
                </a:lnTo>
                <a:lnTo>
                  <a:pt x="41275" y="41910"/>
                </a:lnTo>
                <a:lnTo>
                  <a:pt x="44069" y="39370"/>
                </a:lnTo>
                <a:lnTo>
                  <a:pt x="44323" y="39204"/>
                </a:lnTo>
                <a:lnTo>
                  <a:pt x="42291" y="38214"/>
                </a:lnTo>
                <a:lnTo>
                  <a:pt x="44196" y="37299"/>
                </a:lnTo>
                <a:lnTo>
                  <a:pt x="44577" y="38963"/>
                </a:lnTo>
                <a:lnTo>
                  <a:pt x="46736" y="36830"/>
                </a:lnTo>
                <a:lnTo>
                  <a:pt x="46609" y="36156"/>
                </a:lnTo>
                <a:lnTo>
                  <a:pt x="50419" y="34290"/>
                </a:lnTo>
                <a:close/>
              </a:path>
              <a:path w="274954" h="49529">
                <a:moveTo>
                  <a:pt x="222377" y="31750"/>
                </a:moveTo>
                <a:lnTo>
                  <a:pt x="222250" y="31165"/>
                </a:lnTo>
                <a:lnTo>
                  <a:pt x="218821" y="31750"/>
                </a:lnTo>
                <a:lnTo>
                  <a:pt x="220472" y="33096"/>
                </a:lnTo>
                <a:lnTo>
                  <a:pt x="222377" y="31750"/>
                </a:lnTo>
                <a:close/>
              </a:path>
              <a:path w="274954" h="49529">
                <a:moveTo>
                  <a:pt x="257556" y="46926"/>
                </a:moveTo>
                <a:lnTo>
                  <a:pt x="257175" y="45720"/>
                </a:lnTo>
                <a:lnTo>
                  <a:pt x="256667" y="45720"/>
                </a:lnTo>
                <a:lnTo>
                  <a:pt x="257556" y="46926"/>
                </a:lnTo>
                <a:close/>
              </a:path>
              <a:path w="274954" h="49529">
                <a:moveTo>
                  <a:pt x="258826" y="46990"/>
                </a:moveTo>
                <a:lnTo>
                  <a:pt x="257175" y="43180"/>
                </a:lnTo>
                <a:lnTo>
                  <a:pt x="256921" y="43180"/>
                </a:lnTo>
                <a:lnTo>
                  <a:pt x="256667" y="44450"/>
                </a:lnTo>
                <a:lnTo>
                  <a:pt x="256921" y="44450"/>
                </a:lnTo>
                <a:lnTo>
                  <a:pt x="257937" y="45669"/>
                </a:lnTo>
                <a:lnTo>
                  <a:pt x="258064" y="45948"/>
                </a:lnTo>
                <a:lnTo>
                  <a:pt x="258191" y="46990"/>
                </a:lnTo>
                <a:lnTo>
                  <a:pt x="258826" y="46990"/>
                </a:lnTo>
                <a:close/>
              </a:path>
              <a:path w="274954" h="49529">
                <a:moveTo>
                  <a:pt x="274574" y="33020"/>
                </a:moveTo>
                <a:lnTo>
                  <a:pt x="269748" y="30467"/>
                </a:lnTo>
                <a:lnTo>
                  <a:pt x="268351" y="29210"/>
                </a:lnTo>
                <a:lnTo>
                  <a:pt x="272923" y="24130"/>
                </a:lnTo>
                <a:lnTo>
                  <a:pt x="266319" y="19050"/>
                </a:lnTo>
                <a:lnTo>
                  <a:pt x="264160" y="22860"/>
                </a:lnTo>
                <a:lnTo>
                  <a:pt x="264160" y="23126"/>
                </a:lnTo>
                <a:lnTo>
                  <a:pt x="265049" y="24130"/>
                </a:lnTo>
                <a:lnTo>
                  <a:pt x="253365" y="24130"/>
                </a:lnTo>
                <a:lnTo>
                  <a:pt x="254762" y="23126"/>
                </a:lnTo>
                <a:lnTo>
                  <a:pt x="254889" y="22860"/>
                </a:lnTo>
                <a:lnTo>
                  <a:pt x="256159" y="22860"/>
                </a:lnTo>
                <a:lnTo>
                  <a:pt x="256667" y="21590"/>
                </a:lnTo>
                <a:lnTo>
                  <a:pt x="244983" y="21590"/>
                </a:lnTo>
                <a:lnTo>
                  <a:pt x="244221" y="20320"/>
                </a:lnTo>
                <a:lnTo>
                  <a:pt x="240157" y="16510"/>
                </a:lnTo>
                <a:lnTo>
                  <a:pt x="239649" y="16510"/>
                </a:lnTo>
                <a:lnTo>
                  <a:pt x="238633" y="15240"/>
                </a:lnTo>
                <a:lnTo>
                  <a:pt x="237363" y="15240"/>
                </a:lnTo>
                <a:lnTo>
                  <a:pt x="234569" y="13970"/>
                </a:lnTo>
                <a:lnTo>
                  <a:pt x="231267" y="12700"/>
                </a:lnTo>
                <a:lnTo>
                  <a:pt x="231267" y="16510"/>
                </a:lnTo>
                <a:lnTo>
                  <a:pt x="232029" y="17780"/>
                </a:lnTo>
                <a:lnTo>
                  <a:pt x="233553" y="17780"/>
                </a:lnTo>
                <a:lnTo>
                  <a:pt x="235331" y="19050"/>
                </a:lnTo>
                <a:lnTo>
                  <a:pt x="235712" y="19583"/>
                </a:lnTo>
                <a:lnTo>
                  <a:pt x="239903" y="20320"/>
                </a:lnTo>
                <a:lnTo>
                  <a:pt x="240030" y="21183"/>
                </a:lnTo>
                <a:lnTo>
                  <a:pt x="240665" y="21590"/>
                </a:lnTo>
                <a:lnTo>
                  <a:pt x="244729" y="25400"/>
                </a:lnTo>
                <a:lnTo>
                  <a:pt x="243713" y="29210"/>
                </a:lnTo>
                <a:lnTo>
                  <a:pt x="243205" y="27940"/>
                </a:lnTo>
                <a:lnTo>
                  <a:pt x="229235" y="27940"/>
                </a:lnTo>
                <a:lnTo>
                  <a:pt x="227203" y="25400"/>
                </a:lnTo>
                <a:lnTo>
                  <a:pt x="226187" y="25400"/>
                </a:lnTo>
                <a:lnTo>
                  <a:pt x="223139" y="26670"/>
                </a:lnTo>
                <a:lnTo>
                  <a:pt x="221107" y="27940"/>
                </a:lnTo>
                <a:lnTo>
                  <a:pt x="221615" y="29210"/>
                </a:lnTo>
                <a:lnTo>
                  <a:pt x="222250" y="31165"/>
                </a:lnTo>
                <a:lnTo>
                  <a:pt x="226314" y="30467"/>
                </a:lnTo>
                <a:lnTo>
                  <a:pt x="230886" y="29210"/>
                </a:lnTo>
                <a:lnTo>
                  <a:pt x="233680" y="29210"/>
                </a:lnTo>
                <a:lnTo>
                  <a:pt x="226314" y="30480"/>
                </a:lnTo>
                <a:lnTo>
                  <a:pt x="224536" y="31750"/>
                </a:lnTo>
                <a:lnTo>
                  <a:pt x="220980" y="33489"/>
                </a:lnTo>
                <a:lnTo>
                  <a:pt x="220472" y="33096"/>
                </a:lnTo>
                <a:lnTo>
                  <a:pt x="218821" y="34290"/>
                </a:lnTo>
                <a:lnTo>
                  <a:pt x="223393" y="39370"/>
                </a:lnTo>
                <a:lnTo>
                  <a:pt x="224409" y="40640"/>
                </a:lnTo>
                <a:lnTo>
                  <a:pt x="224409" y="41910"/>
                </a:lnTo>
                <a:lnTo>
                  <a:pt x="220472" y="41910"/>
                </a:lnTo>
                <a:lnTo>
                  <a:pt x="220345" y="42189"/>
                </a:lnTo>
                <a:lnTo>
                  <a:pt x="218694" y="41910"/>
                </a:lnTo>
                <a:lnTo>
                  <a:pt x="219964" y="45669"/>
                </a:lnTo>
                <a:lnTo>
                  <a:pt x="219964" y="45796"/>
                </a:lnTo>
                <a:lnTo>
                  <a:pt x="222377" y="48260"/>
                </a:lnTo>
                <a:lnTo>
                  <a:pt x="223139" y="49199"/>
                </a:lnTo>
                <a:lnTo>
                  <a:pt x="228727" y="48260"/>
                </a:lnTo>
                <a:lnTo>
                  <a:pt x="226568" y="48260"/>
                </a:lnTo>
                <a:lnTo>
                  <a:pt x="230124" y="46990"/>
                </a:lnTo>
                <a:lnTo>
                  <a:pt x="231394" y="46990"/>
                </a:lnTo>
                <a:lnTo>
                  <a:pt x="231775" y="45720"/>
                </a:lnTo>
                <a:lnTo>
                  <a:pt x="231902" y="45720"/>
                </a:lnTo>
                <a:lnTo>
                  <a:pt x="231394" y="46990"/>
                </a:lnTo>
                <a:lnTo>
                  <a:pt x="232410" y="46990"/>
                </a:lnTo>
                <a:lnTo>
                  <a:pt x="231775" y="48260"/>
                </a:lnTo>
                <a:lnTo>
                  <a:pt x="234188" y="48260"/>
                </a:lnTo>
                <a:lnTo>
                  <a:pt x="233426" y="49530"/>
                </a:lnTo>
                <a:lnTo>
                  <a:pt x="233934" y="49530"/>
                </a:lnTo>
                <a:lnTo>
                  <a:pt x="235077" y="49530"/>
                </a:lnTo>
                <a:lnTo>
                  <a:pt x="253238" y="49530"/>
                </a:lnTo>
                <a:lnTo>
                  <a:pt x="252349" y="48260"/>
                </a:lnTo>
                <a:lnTo>
                  <a:pt x="255397" y="46990"/>
                </a:lnTo>
                <a:lnTo>
                  <a:pt x="256413" y="44450"/>
                </a:lnTo>
                <a:lnTo>
                  <a:pt x="255397" y="43180"/>
                </a:lnTo>
                <a:lnTo>
                  <a:pt x="233045" y="43180"/>
                </a:lnTo>
                <a:lnTo>
                  <a:pt x="232664" y="43180"/>
                </a:lnTo>
                <a:lnTo>
                  <a:pt x="232410" y="41732"/>
                </a:lnTo>
                <a:lnTo>
                  <a:pt x="232283" y="40386"/>
                </a:lnTo>
                <a:lnTo>
                  <a:pt x="232029" y="38100"/>
                </a:lnTo>
                <a:lnTo>
                  <a:pt x="231775" y="36830"/>
                </a:lnTo>
                <a:lnTo>
                  <a:pt x="231648" y="35585"/>
                </a:lnTo>
                <a:lnTo>
                  <a:pt x="228219" y="38100"/>
                </a:lnTo>
                <a:lnTo>
                  <a:pt x="231648" y="35560"/>
                </a:lnTo>
                <a:lnTo>
                  <a:pt x="229997" y="35560"/>
                </a:lnTo>
                <a:lnTo>
                  <a:pt x="232029" y="34290"/>
                </a:lnTo>
                <a:lnTo>
                  <a:pt x="231394" y="34290"/>
                </a:lnTo>
                <a:lnTo>
                  <a:pt x="229616" y="34290"/>
                </a:lnTo>
                <a:lnTo>
                  <a:pt x="228092" y="34290"/>
                </a:lnTo>
                <a:lnTo>
                  <a:pt x="231648" y="33020"/>
                </a:lnTo>
                <a:lnTo>
                  <a:pt x="228473" y="33020"/>
                </a:lnTo>
                <a:lnTo>
                  <a:pt x="229870" y="31750"/>
                </a:lnTo>
                <a:lnTo>
                  <a:pt x="229362" y="31750"/>
                </a:lnTo>
                <a:lnTo>
                  <a:pt x="231775" y="30480"/>
                </a:lnTo>
                <a:lnTo>
                  <a:pt x="233045" y="30480"/>
                </a:lnTo>
                <a:lnTo>
                  <a:pt x="232029" y="33020"/>
                </a:lnTo>
                <a:lnTo>
                  <a:pt x="232283" y="34290"/>
                </a:lnTo>
                <a:lnTo>
                  <a:pt x="233807" y="36830"/>
                </a:lnTo>
                <a:lnTo>
                  <a:pt x="267208" y="36830"/>
                </a:lnTo>
                <a:lnTo>
                  <a:pt x="269748" y="35560"/>
                </a:lnTo>
                <a:lnTo>
                  <a:pt x="274574" y="33020"/>
                </a:lnTo>
                <a:close/>
              </a:path>
            </a:pathLst>
          </a:custGeom>
          <a:solidFill>
            <a:srgbClr val="115DA8"/>
          </a:solidFill>
        </p:spPr>
        <p:txBody>
          <a:bodyPr wrap="square" lIns="0" tIns="0" rIns="0" bIns="0" rtlCol="0"/>
          <a:lstStyle/>
          <a:p>
            <a:endParaRPr sz="1867"/>
          </a:p>
        </p:txBody>
      </p:sp>
      <p:sp>
        <p:nvSpPr>
          <p:cNvPr id="33" name="bg object 33"/>
          <p:cNvSpPr/>
          <p:nvPr/>
        </p:nvSpPr>
        <p:spPr>
          <a:xfrm>
            <a:off x="9729894" y="5764783"/>
            <a:ext cx="351367" cy="88053"/>
          </a:xfrm>
          <a:custGeom>
            <a:avLst/>
            <a:gdLst/>
            <a:ahLst/>
            <a:cxnLst/>
            <a:rect l="l" t="t" r="r" b="b"/>
            <a:pathLst>
              <a:path w="263525" h="66039">
                <a:moveTo>
                  <a:pt x="36449" y="65811"/>
                </a:moveTo>
                <a:lnTo>
                  <a:pt x="33274" y="63500"/>
                </a:lnTo>
                <a:lnTo>
                  <a:pt x="32131" y="62230"/>
                </a:lnTo>
                <a:lnTo>
                  <a:pt x="33528" y="55880"/>
                </a:lnTo>
                <a:lnTo>
                  <a:pt x="33528" y="54610"/>
                </a:lnTo>
                <a:lnTo>
                  <a:pt x="31496" y="55880"/>
                </a:lnTo>
                <a:lnTo>
                  <a:pt x="29083" y="57150"/>
                </a:lnTo>
                <a:lnTo>
                  <a:pt x="27051" y="58420"/>
                </a:lnTo>
                <a:lnTo>
                  <a:pt x="26416" y="59690"/>
                </a:lnTo>
                <a:lnTo>
                  <a:pt x="21844" y="63500"/>
                </a:lnTo>
                <a:lnTo>
                  <a:pt x="21590" y="63500"/>
                </a:lnTo>
                <a:lnTo>
                  <a:pt x="22860" y="58420"/>
                </a:lnTo>
                <a:lnTo>
                  <a:pt x="27051" y="57150"/>
                </a:lnTo>
                <a:lnTo>
                  <a:pt x="29337" y="54610"/>
                </a:lnTo>
                <a:lnTo>
                  <a:pt x="29718" y="52070"/>
                </a:lnTo>
                <a:lnTo>
                  <a:pt x="30226" y="46990"/>
                </a:lnTo>
                <a:lnTo>
                  <a:pt x="31877" y="43180"/>
                </a:lnTo>
                <a:lnTo>
                  <a:pt x="29337" y="43180"/>
                </a:lnTo>
                <a:lnTo>
                  <a:pt x="26670" y="45720"/>
                </a:lnTo>
                <a:lnTo>
                  <a:pt x="25781" y="46990"/>
                </a:lnTo>
                <a:lnTo>
                  <a:pt x="22860" y="49530"/>
                </a:lnTo>
                <a:lnTo>
                  <a:pt x="21082" y="49530"/>
                </a:lnTo>
                <a:lnTo>
                  <a:pt x="18796" y="52070"/>
                </a:lnTo>
                <a:lnTo>
                  <a:pt x="25019" y="44450"/>
                </a:lnTo>
                <a:lnTo>
                  <a:pt x="25908" y="43180"/>
                </a:lnTo>
                <a:lnTo>
                  <a:pt x="29083" y="38100"/>
                </a:lnTo>
                <a:lnTo>
                  <a:pt x="29972" y="33020"/>
                </a:lnTo>
                <a:lnTo>
                  <a:pt x="30861" y="27940"/>
                </a:lnTo>
                <a:lnTo>
                  <a:pt x="31750" y="26670"/>
                </a:lnTo>
                <a:lnTo>
                  <a:pt x="31750" y="25400"/>
                </a:lnTo>
                <a:lnTo>
                  <a:pt x="28829" y="27940"/>
                </a:lnTo>
                <a:lnTo>
                  <a:pt x="24765" y="29210"/>
                </a:lnTo>
                <a:lnTo>
                  <a:pt x="22860" y="33020"/>
                </a:lnTo>
                <a:lnTo>
                  <a:pt x="23241" y="30480"/>
                </a:lnTo>
                <a:lnTo>
                  <a:pt x="23368" y="27940"/>
                </a:lnTo>
                <a:lnTo>
                  <a:pt x="23368" y="24130"/>
                </a:lnTo>
                <a:lnTo>
                  <a:pt x="20828" y="15240"/>
                </a:lnTo>
                <a:lnTo>
                  <a:pt x="13208" y="3810"/>
                </a:lnTo>
                <a:lnTo>
                  <a:pt x="13716" y="7620"/>
                </a:lnTo>
                <a:lnTo>
                  <a:pt x="14224" y="10160"/>
                </a:lnTo>
                <a:lnTo>
                  <a:pt x="13716" y="15240"/>
                </a:lnTo>
                <a:lnTo>
                  <a:pt x="12192" y="20320"/>
                </a:lnTo>
                <a:lnTo>
                  <a:pt x="12700" y="24130"/>
                </a:lnTo>
                <a:lnTo>
                  <a:pt x="13716" y="27940"/>
                </a:lnTo>
                <a:lnTo>
                  <a:pt x="10922" y="27940"/>
                </a:lnTo>
                <a:lnTo>
                  <a:pt x="5080" y="17780"/>
                </a:lnTo>
                <a:lnTo>
                  <a:pt x="4318" y="19050"/>
                </a:lnTo>
                <a:lnTo>
                  <a:pt x="3810" y="24130"/>
                </a:lnTo>
                <a:lnTo>
                  <a:pt x="3810" y="29210"/>
                </a:lnTo>
                <a:lnTo>
                  <a:pt x="5461" y="34290"/>
                </a:lnTo>
                <a:lnTo>
                  <a:pt x="9906" y="43180"/>
                </a:lnTo>
                <a:lnTo>
                  <a:pt x="1016" y="35560"/>
                </a:lnTo>
                <a:lnTo>
                  <a:pt x="254" y="35560"/>
                </a:lnTo>
                <a:lnTo>
                  <a:pt x="1905" y="46990"/>
                </a:lnTo>
                <a:lnTo>
                  <a:pt x="5588" y="53340"/>
                </a:lnTo>
                <a:lnTo>
                  <a:pt x="7366" y="55283"/>
                </a:lnTo>
                <a:lnTo>
                  <a:pt x="0" y="50800"/>
                </a:lnTo>
                <a:lnTo>
                  <a:pt x="254" y="53340"/>
                </a:lnTo>
                <a:lnTo>
                  <a:pt x="1016" y="54610"/>
                </a:lnTo>
                <a:lnTo>
                  <a:pt x="1778" y="58420"/>
                </a:lnTo>
                <a:lnTo>
                  <a:pt x="10160" y="58420"/>
                </a:lnTo>
                <a:lnTo>
                  <a:pt x="9779" y="57899"/>
                </a:lnTo>
                <a:lnTo>
                  <a:pt x="10287" y="58420"/>
                </a:lnTo>
                <a:lnTo>
                  <a:pt x="11176" y="59829"/>
                </a:lnTo>
                <a:lnTo>
                  <a:pt x="13716" y="63500"/>
                </a:lnTo>
                <a:lnTo>
                  <a:pt x="14986" y="66040"/>
                </a:lnTo>
                <a:lnTo>
                  <a:pt x="34163" y="66040"/>
                </a:lnTo>
                <a:lnTo>
                  <a:pt x="32385" y="64770"/>
                </a:lnTo>
                <a:lnTo>
                  <a:pt x="31750" y="63500"/>
                </a:lnTo>
                <a:lnTo>
                  <a:pt x="36449" y="65811"/>
                </a:lnTo>
                <a:close/>
              </a:path>
              <a:path w="263525" h="66039">
                <a:moveTo>
                  <a:pt x="228092" y="64770"/>
                </a:moveTo>
                <a:lnTo>
                  <a:pt x="225298" y="64770"/>
                </a:lnTo>
                <a:lnTo>
                  <a:pt x="220726" y="66027"/>
                </a:lnTo>
                <a:lnTo>
                  <a:pt x="228092" y="64770"/>
                </a:lnTo>
                <a:close/>
              </a:path>
              <a:path w="263525" h="66039">
                <a:moveTo>
                  <a:pt x="235077" y="63500"/>
                </a:moveTo>
                <a:lnTo>
                  <a:pt x="234442" y="56743"/>
                </a:lnTo>
                <a:lnTo>
                  <a:pt x="234315" y="55880"/>
                </a:lnTo>
                <a:lnTo>
                  <a:pt x="230124" y="55143"/>
                </a:lnTo>
                <a:lnTo>
                  <a:pt x="227203" y="54610"/>
                </a:lnTo>
                <a:lnTo>
                  <a:pt x="227203" y="63500"/>
                </a:lnTo>
                <a:lnTo>
                  <a:pt x="235077" y="63500"/>
                </a:lnTo>
                <a:close/>
              </a:path>
              <a:path w="263525" h="66039">
                <a:moveTo>
                  <a:pt x="237617" y="63500"/>
                </a:moveTo>
                <a:lnTo>
                  <a:pt x="237109" y="62230"/>
                </a:lnTo>
                <a:lnTo>
                  <a:pt x="236855" y="62230"/>
                </a:lnTo>
                <a:lnTo>
                  <a:pt x="235077" y="63500"/>
                </a:lnTo>
                <a:lnTo>
                  <a:pt x="237617" y="63500"/>
                </a:lnTo>
                <a:close/>
              </a:path>
              <a:path w="263525" h="66039">
                <a:moveTo>
                  <a:pt x="251587" y="59690"/>
                </a:moveTo>
                <a:lnTo>
                  <a:pt x="251079" y="58420"/>
                </a:lnTo>
                <a:lnTo>
                  <a:pt x="249555" y="58420"/>
                </a:lnTo>
                <a:lnTo>
                  <a:pt x="249301" y="58420"/>
                </a:lnTo>
                <a:lnTo>
                  <a:pt x="249174" y="58686"/>
                </a:lnTo>
                <a:lnTo>
                  <a:pt x="248793" y="59690"/>
                </a:lnTo>
                <a:lnTo>
                  <a:pt x="251587" y="59690"/>
                </a:lnTo>
                <a:close/>
              </a:path>
              <a:path w="263525" h="66039">
                <a:moveTo>
                  <a:pt x="263144" y="44450"/>
                </a:moveTo>
                <a:lnTo>
                  <a:pt x="257937" y="45720"/>
                </a:lnTo>
                <a:lnTo>
                  <a:pt x="257937" y="40640"/>
                </a:lnTo>
                <a:lnTo>
                  <a:pt x="251587" y="41910"/>
                </a:lnTo>
                <a:lnTo>
                  <a:pt x="249555" y="45720"/>
                </a:lnTo>
                <a:lnTo>
                  <a:pt x="248793" y="45720"/>
                </a:lnTo>
                <a:lnTo>
                  <a:pt x="247523" y="43180"/>
                </a:lnTo>
                <a:lnTo>
                  <a:pt x="245237" y="45669"/>
                </a:lnTo>
                <a:lnTo>
                  <a:pt x="243713" y="43180"/>
                </a:lnTo>
                <a:lnTo>
                  <a:pt x="244475" y="41910"/>
                </a:lnTo>
                <a:lnTo>
                  <a:pt x="247015" y="40640"/>
                </a:lnTo>
                <a:lnTo>
                  <a:pt x="248539" y="39370"/>
                </a:lnTo>
                <a:lnTo>
                  <a:pt x="248031" y="36830"/>
                </a:lnTo>
                <a:lnTo>
                  <a:pt x="246253" y="36830"/>
                </a:lnTo>
                <a:lnTo>
                  <a:pt x="246253" y="35560"/>
                </a:lnTo>
                <a:lnTo>
                  <a:pt x="253365" y="33020"/>
                </a:lnTo>
                <a:lnTo>
                  <a:pt x="249555" y="30480"/>
                </a:lnTo>
                <a:lnTo>
                  <a:pt x="249555" y="29210"/>
                </a:lnTo>
                <a:lnTo>
                  <a:pt x="256413" y="27940"/>
                </a:lnTo>
                <a:lnTo>
                  <a:pt x="251587" y="24130"/>
                </a:lnTo>
                <a:lnTo>
                  <a:pt x="251587" y="22860"/>
                </a:lnTo>
                <a:lnTo>
                  <a:pt x="252603" y="21590"/>
                </a:lnTo>
                <a:lnTo>
                  <a:pt x="251841" y="20320"/>
                </a:lnTo>
                <a:lnTo>
                  <a:pt x="247015" y="16510"/>
                </a:lnTo>
                <a:lnTo>
                  <a:pt x="248031" y="21590"/>
                </a:lnTo>
                <a:lnTo>
                  <a:pt x="246507" y="21590"/>
                </a:lnTo>
                <a:lnTo>
                  <a:pt x="244221" y="19050"/>
                </a:lnTo>
                <a:lnTo>
                  <a:pt x="243332" y="20955"/>
                </a:lnTo>
                <a:lnTo>
                  <a:pt x="243332" y="48310"/>
                </a:lnTo>
                <a:lnTo>
                  <a:pt x="241681" y="52070"/>
                </a:lnTo>
                <a:lnTo>
                  <a:pt x="241681" y="49530"/>
                </a:lnTo>
                <a:lnTo>
                  <a:pt x="243332" y="48310"/>
                </a:lnTo>
                <a:lnTo>
                  <a:pt x="243332" y="20955"/>
                </a:lnTo>
                <a:lnTo>
                  <a:pt x="242443" y="22860"/>
                </a:lnTo>
                <a:lnTo>
                  <a:pt x="242189" y="24130"/>
                </a:lnTo>
                <a:lnTo>
                  <a:pt x="240157" y="24130"/>
                </a:lnTo>
                <a:lnTo>
                  <a:pt x="239903" y="22860"/>
                </a:lnTo>
                <a:lnTo>
                  <a:pt x="241427" y="21590"/>
                </a:lnTo>
                <a:lnTo>
                  <a:pt x="242189" y="20320"/>
                </a:lnTo>
                <a:lnTo>
                  <a:pt x="242697" y="19050"/>
                </a:lnTo>
                <a:lnTo>
                  <a:pt x="243205" y="17780"/>
                </a:lnTo>
                <a:lnTo>
                  <a:pt x="240919" y="19050"/>
                </a:lnTo>
                <a:lnTo>
                  <a:pt x="240411" y="16510"/>
                </a:lnTo>
                <a:lnTo>
                  <a:pt x="242697" y="15240"/>
                </a:lnTo>
                <a:lnTo>
                  <a:pt x="246761" y="12700"/>
                </a:lnTo>
                <a:lnTo>
                  <a:pt x="241681" y="10160"/>
                </a:lnTo>
                <a:lnTo>
                  <a:pt x="242697" y="7620"/>
                </a:lnTo>
                <a:lnTo>
                  <a:pt x="244983" y="2540"/>
                </a:lnTo>
                <a:lnTo>
                  <a:pt x="236093" y="0"/>
                </a:lnTo>
                <a:lnTo>
                  <a:pt x="236093" y="7620"/>
                </a:lnTo>
                <a:lnTo>
                  <a:pt x="229489" y="5080"/>
                </a:lnTo>
                <a:lnTo>
                  <a:pt x="233553" y="11430"/>
                </a:lnTo>
                <a:lnTo>
                  <a:pt x="232791" y="13970"/>
                </a:lnTo>
                <a:lnTo>
                  <a:pt x="227203" y="13970"/>
                </a:lnTo>
                <a:lnTo>
                  <a:pt x="229489" y="20320"/>
                </a:lnTo>
                <a:lnTo>
                  <a:pt x="231775" y="22860"/>
                </a:lnTo>
                <a:lnTo>
                  <a:pt x="231267" y="24130"/>
                </a:lnTo>
                <a:lnTo>
                  <a:pt x="228473" y="22860"/>
                </a:lnTo>
                <a:lnTo>
                  <a:pt x="230505" y="26670"/>
                </a:lnTo>
                <a:lnTo>
                  <a:pt x="229997" y="27940"/>
                </a:lnTo>
                <a:lnTo>
                  <a:pt x="228727" y="27940"/>
                </a:lnTo>
                <a:lnTo>
                  <a:pt x="225171" y="25400"/>
                </a:lnTo>
                <a:lnTo>
                  <a:pt x="221869" y="25400"/>
                </a:lnTo>
                <a:lnTo>
                  <a:pt x="220980" y="29210"/>
                </a:lnTo>
                <a:lnTo>
                  <a:pt x="224155" y="33020"/>
                </a:lnTo>
                <a:lnTo>
                  <a:pt x="224409" y="33020"/>
                </a:lnTo>
                <a:lnTo>
                  <a:pt x="224155" y="34290"/>
                </a:lnTo>
                <a:lnTo>
                  <a:pt x="221361" y="36830"/>
                </a:lnTo>
                <a:lnTo>
                  <a:pt x="221615" y="38100"/>
                </a:lnTo>
                <a:lnTo>
                  <a:pt x="227965" y="39370"/>
                </a:lnTo>
                <a:lnTo>
                  <a:pt x="228727" y="40640"/>
                </a:lnTo>
                <a:lnTo>
                  <a:pt x="226949" y="41910"/>
                </a:lnTo>
                <a:lnTo>
                  <a:pt x="226695" y="44450"/>
                </a:lnTo>
                <a:lnTo>
                  <a:pt x="229235" y="45720"/>
                </a:lnTo>
                <a:lnTo>
                  <a:pt x="232029" y="45720"/>
                </a:lnTo>
                <a:lnTo>
                  <a:pt x="233553" y="46990"/>
                </a:lnTo>
                <a:lnTo>
                  <a:pt x="233426" y="48260"/>
                </a:lnTo>
                <a:lnTo>
                  <a:pt x="233426" y="49530"/>
                </a:lnTo>
                <a:lnTo>
                  <a:pt x="234315" y="50800"/>
                </a:lnTo>
                <a:lnTo>
                  <a:pt x="235839" y="52070"/>
                </a:lnTo>
                <a:lnTo>
                  <a:pt x="239395" y="54610"/>
                </a:lnTo>
                <a:lnTo>
                  <a:pt x="239395" y="57150"/>
                </a:lnTo>
                <a:lnTo>
                  <a:pt x="251587" y="57150"/>
                </a:lnTo>
                <a:lnTo>
                  <a:pt x="251587" y="55880"/>
                </a:lnTo>
                <a:lnTo>
                  <a:pt x="253034" y="55880"/>
                </a:lnTo>
                <a:lnTo>
                  <a:pt x="251968" y="59690"/>
                </a:lnTo>
                <a:lnTo>
                  <a:pt x="257937" y="59690"/>
                </a:lnTo>
                <a:lnTo>
                  <a:pt x="259461" y="59690"/>
                </a:lnTo>
                <a:lnTo>
                  <a:pt x="258445" y="58623"/>
                </a:lnTo>
                <a:lnTo>
                  <a:pt x="257175" y="57150"/>
                </a:lnTo>
                <a:lnTo>
                  <a:pt x="257175" y="53340"/>
                </a:lnTo>
                <a:lnTo>
                  <a:pt x="262509" y="53340"/>
                </a:lnTo>
                <a:lnTo>
                  <a:pt x="262509" y="52070"/>
                </a:lnTo>
                <a:lnTo>
                  <a:pt x="263144" y="45720"/>
                </a:lnTo>
                <a:lnTo>
                  <a:pt x="263144" y="44450"/>
                </a:lnTo>
                <a:close/>
              </a:path>
            </a:pathLst>
          </a:custGeom>
          <a:solidFill>
            <a:srgbClr val="115DA8"/>
          </a:solidFill>
        </p:spPr>
        <p:txBody>
          <a:bodyPr wrap="square" lIns="0" tIns="0" rIns="0" bIns="0" rtlCol="0"/>
          <a:lstStyle/>
          <a:p>
            <a:endParaRPr sz="1867"/>
          </a:p>
        </p:txBody>
      </p:sp>
      <p:sp>
        <p:nvSpPr>
          <p:cNvPr id="34" name="bg object 34"/>
          <p:cNvSpPr/>
          <p:nvPr/>
        </p:nvSpPr>
        <p:spPr>
          <a:xfrm>
            <a:off x="9743440" y="6020816"/>
            <a:ext cx="133773" cy="115993"/>
          </a:xfrm>
          <a:custGeom>
            <a:avLst/>
            <a:gdLst/>
            <a:ahLst/>
            <a:cxnLst/>
            <a:rect l="l" t="t" r="r" b="b"/>
            <a:pathLst>
              <a:path w="100329" h="86995">
                <a:moveTo>
                  <a:pt x="15748" y="15176"/>
                </a:moveTo>
                <a:lnTo>
                  <a:pt x="15113" y="13919"/>
                </a:lnTo>
                <a:lnTo>
                  <a:pt x="11176" y="12649"/>
                </a:lnTo>
                <a:lnTo>
                  <a:pt x="8890" y="10121"/>
                </a:lnTo>
                <a:lnTo>
                  <a:pt x="5588" y="10121"/>
                </a:lnTo>
                <a:lnTo>
                  <a:pt x="5588" y="7581"/>
                </a:lnTo>
                <a:lnTo>
                  <a:pt x="13335" y="12649"/>
                </a:lnTo>
                <a:lnTo>
                  <a:pt x="14605" y="12649"/>
                </a:lnTo>
                <a:lnTo>
                  <a:pt x="12446" y="7581"/>
                </a:lnTo>
                <a:lnTo>
                  <a:pt x="4572" y="6324"/>
                </a:lnTo>
                <a:lnTo>
                  <a:pt x="0" y="6324"/>
                </a:lnTo>
                <a:lnTo>
                  <a:pt x="1778" y="8851"/>
                </a:lnTo>
                <a:lnTo>
                  <a:pt x="8636" y="15176"/>
                </a:lnTo>
                <a:lnTo>
                  <a:pt x="15748" y="15176"/>
                </a:lnTo>
                <a:close/>
              </a:path>
              <a:path w="100329" h="86995">
                <a:moveTo>
                  <a:pt x="17145" y="19481"/>
                </a:moveTo>
                <a:lnTo>
                  <a:pt x="16891" y="18211"/>
                </a:lnTo>
                <a:lnTo>
                  <a:pt x="17018" y="19100"/>
                </a:lnTo>
                <a:lnTo>
                  <a:pt x="17145" y="19481"/>
                </a:lnTo>
                <a:close/>
              </a:path>
              <a:path w="100329" h="86995">
                <a:moveTo>
                  <a:pt x="38481" y="7581"/>
                </a:moveTo>
                <a:lnTo>
                  <a:pt x="32639" y="7581"/>
                </a:lnTo>
                <a:lnTo>
                  <a:pt x="32131" y="5943"/>
                </a:lnTo>
                <a:lnTo>
                  <a:pt x="31623" y="10121"/>
                </a:lnTo>
                <a:lnTo>
                  <a:pt x="37973" y="8851"/>
                </a:lnTo>
                <a:lnTo>
                  <a:pt x="38481" y="7581"/>
                </a:lnTo>
                <a:close/>
              </a:path>
              <a:path w="100329" h="86995">
                <a:moveTo>
                  <a:pt x="38862" y="42506"/>
                </a:moveTo>
                <a:lnTo>
                  <a:pt x="37465" y="42011"/>
                </a:lnTo>
                <a:lnTo>
                  <a:pt x="37592" y="41744"/>
                </a:lnTo>
                <a:lnTo>
                  <a:pt x="38227" y="39979"/>
                </a:lnTo>
                <a:lnTo>
                  <a:pt x="35687" y="38201"/>
                </a:lnTo>
                <a:lnTo>
                  <a:pt x="34798" y="39217"/>
                </a:lnTo>
                <a:lnTo>
                  <a:pt x="34798" y="43967"/>
                </a:lnTo>
                <a:lnTo>
                  <a:pt x="32639" y="47828"/>
                </a:lnTo>
                <a:lnTo>
                  <a:pt x="31623" y="47574"/>
                </a:lnTo>
                <a:lnTo>
                  <a:pt x="28321" y="46812"/>
                </a:lnTo>
                <a:lnTo>
                  <a:pt x="28321" y="46558"/>
                </a:lnTo>
                <a:lnTo>
                  <a:pt x="34798" y="43967"/>
                </a:lnTo>
                <a:lnTo>
                  <a:pt x="34798" y="39217"/>
                </a:lnTo>
                <a:lnTo>
                  <a:pt x="31877" y="42506"/>
                </a:lnTo>
                <a:lnTo>
                  <a:pt x="30353" y="44030"/>
                </a:lnTo>
                <a:lnTo>
                  <a:pt x="28829" y="44792"/>
                </a:lnTo>
                <a:lnTo>
                  <a:pt x="23749" y="45542"/>
                </a:lnTo>
                <a:lnTo>
                  <a:pt x="21971" y="48336"/>
                </a:lnTo>
                <a:lnTo>
                  <a:pt x="26797" y="47574"/>
                </a:lnTo>
                <a:lnTo>
                  <a:pt x="34925" y="48831"/>
                </a:lnTo>
                <a:lnTo>
                  <a:pt x="35941" y="47828"/>
                </a:lnTo>
                <a:lnTo>
                  <a:pt x="38481" y="45542"/>
                </a:lnTo>
                <a:lnTo>
                  <a:pt x="38227" y="45224"/>
                </a:lnTo>
                <a:lnTo>
                  <a:pt x="38227" y="43776"/>
                </a:lnTo>
                <a:lnTo>
                  <a:pt x="36068" y="43408"/>
                </a:lnTo>
                <a:lnTo>
                  <a:pt x="36195" y="43268"/>
                </a:lnTo>
                <a:lnTo>
                  <a:pt x="36957" y="42760"/>
                </a:lnTo>
                <a:lnTo>
                  <a:pt x="38862" y="42506"/>
                </a:lnTo>
                <a:close/>
              </a:path>
              <a:path w="100329" h="86995">
                <a:moveTo>
                  <a:pt x="40005" y="55092"/>
                </a:moveTo>
                <a:lnTo>
                  <a:pt x="39497" y="55168"/>
                </a:lnTo>
                <a:lnTo>
                  <a:pt x="39624" y="55499"/>
                </a:lnTo>
                <a:lnTo>
                  <a:pt x="40005" y="55092"/>
                </a:lnTo>
                <a:close/>
              </a:path>
              <a:path w="100329" h="86995">
                <a:moveTo>
                  <a:pt x="40132" y="26860"/>
                </a:moveTo>
                <a:lnTo>
                  <a:pt x="37592" y="24041"/>
                </a:lnTo>
                <a:lnTo>
                  <a:pt x="36703" y="23025"/>
                </a:lnTo>
                <a:lnTo>
                  <a:pt x="36449" y="22771"/>
                </a:lnTo>
                <a:lnTo>
                  <a:pt x="30353" y="22771"/>
                </a:lnTo>
                <a:lnTo>
                  <a:pt x="24257" y="22009"/>
                </a:lnTo>
                <a:lnTo>
                  <a:pt x="18415" y="22009"/>
                </a:lnTo>
                <a:lnTo>
                  <a:pt x="13970" y="23025"/>
                </a:lnTo>
                <a:lnTo>
                  <a:pt x="7112" y="19354"/>
                </a:lnTo>
                <a:lnTo>
                  <a:pt x="9398" y="19100"/>
                </a:lnTo>
                <a:lnTo>
                  <a:pt x="13081" y="22263"/>
                </a:lnTo>
                <a:lnTo>
                  <a:pt x="16637" y="20751"/>
                </a:lnTo>
                <a:lnTo>
                  <a:pt x="16891" y="19100"/>
                </a:lnTo>
                <a:lnTo>
                  <a:pt x="16891" y="18732"/>
                </a:lnTo>
                <a:lnTo>
                  <a:pt x="16637" y="17957"/>
                </a:lnTo>
                <a:lnTo>
                  <a:pt x="16383" y="17335"/>
                </a:lnTo>
                <a:lnTo>
                  <a:pt x="11811" y="16192"/>
                </a:lnTo>
                <a:lnTo>
                  <a:pt x="7620" y="17957"/>
                </a:lnTo>
                <a:lnTo>
                  <a:pt x="2286" y="17335"/>
                </a:lnTo>
                <a:lnTo>
                  <a:pt x="4572" y="20751"/>
                </a:lnTo>
                <a:lnTo>
                  <a:pt x="12192" y="24790"/>
                </a:lnTo>
                <a:lnTo>
                  <a:pt x="17653" y="25552"/>
                </a:lnTo>
                <a:lnTo>
                  <a:pt x="22479" y="26568"/>
                </a:lnTo>
                <a:lnTo>
                  <a:pt x="28067" y="24041"/>
                </a:lnTo>
                <a:lnTo>
                  <a:pt x="32893" y="24041"/>
                </a:lnTo>
                <a:lnTo>
                  <a:pt x="34671" y="24295"/>
                </a:lnTo>
                <a:lnTo>
                  <a:pt x="40132" y="26860"/>
                </a:lnTo>
                <a:close/>
              </a:path>
              <a:path w="100329" h="86995">
                <a:moveTo>
                  <a:pt x="41021" y="49339"/>
                </a:moveTo>
                <a:lnTo>
                  <a:pt x="40640" y="49085"/>
                </a:lnTo>
                <a:lnTo>
                  <a:pt x="39751" y="48831"/>
                </a:lnTo>
                <a:lnTo>
                  <a:pt x="39243" y="49339"/>
                </a:lnTo>
                <a:lnTo>
                  <a:pt x="38735" y="49593"/>
                </a:lnTo>
                <a:lnTo>
                  <a:pt x="37973" y="50101"/>
                </a:lnTo>
                <a:lnTo>
                  <a:pt x="31623" y="49847"/>
                </a:lnTo>
                <a:lnTo>
                  <a:pt x="35433" y="54152"/>
                </a:lnTo>
                <a:lnTo>
                  <a:pt x="36957" y="53644"/>
                </a:lnTo>
                <a:lnTo>
                  <a:pt x="35941" y="52755"/>
                </a:lnTo>
                <a:lnTo>
                  <a:pt x="35687" y="52374"/>
                </a:lnTo>
                <a:lnTo>
                  <a:pt x="35941" y="52120"/>
                </a:lnTo>
                <a:lnTo>
                  <a:pt x="36449" y="52374"/>
                </a:lnTo>
                <a:lnTo>
                  <a:pt x="36449" y="52120"/>
                </a:lnTo>
                <a:lnTo>
                  <a:pt x="36449" y="51117"/>
                </a:lnTo>
                <a:lnTo>
                  <a:pt x="36957" y="51117"/>
                </a:lnTo>
                <a:lnTo>
                  <a:pt x="37592" y="51625"/>
                </a:lnTo>
                <a:lnTo>
                  <a:pt x="37211" y="52755"/>
                </a:lnTo>
                <a:lnTo>
                  <a:pt x="37211" y="53898"/>
                </a:lnTo>
                <a:lnTo>
                  <a:pt x="39243" y="53898"/>
                </a:lnTo>
                <a:lnTo>
                  <a:pt x="38735" y="51879"/>
                </a:lnTo>
                <a:lnTo>
                  <a:pt x="38735" y="51371"/>
                </a:lnTo>
                <a:lnTo>
                  <a:pt x="38862" y="51117"/>
                </a:lnTo>
                <a:lnTo>
                  <a:pt x="39497" y="50355"/>
                </a:lnTo>
                <a:lnTo>
                  <a:pt x="40259" y="50101"/>
                </a:lnTo>
                <a:lnTo>
                  <a:pt x="41021" y="49339"/>
                </a:lnTo>
                <a:close/>
              </a:path>
              <a:path w="100329" h="86995">
                <a:moveTo>
                  <a:pt x="45720" y="7581"/>
                </a:moveTo>
                <a:lnTo>
                  <a:pt x="42545" y="2527"/>
                </a:lnTo>
                <a:lnTo>
                  <a:pt x="41275" y="0"/>
                </a:lnTo>
                <a:lnTo>
                  <a:pt x="40259" y="2527"/>
                </a:lnTo>
                <a:lnTo>
                  <a:pt x="42291" y="8851"/>
                </a:lnTo>
                <a:lnTo>
                  <a:pt x="43307" y="10121"/>
                </a:lnTo>
                <a:lnTo>
                  <a:pt x="43434" y="10121"/>
                </a:lnTo>
                <a:lnTo>
                  <a:pt x="44577" y="11379"/>
                </a:lnTo>
                <a:lnTo>
                  <a:pt x="45720" y="7581"/>
                </a:lnTo>
                <a:close/>
              </a:path>
              <a:path w="100329" h="86995">
                <a:moveTo>
                  <a:pt x="48133" y="57188"/>
                </a:moveTo>
                <a:lnTo>
                  <a:pt x="46990" y="53390"/>
                </a:lnTo>
                <a:lnTo>
                  <a:pt x="46863" y="53644"/>
                </a:lnTo>
                <a:lnTo>
                  <a:pt x="46101" y="53136"/>
                </a:lnTo>
                <a:lnTo>
                  <a:pt x="45212" y="52374"/>
                </a:lnTo>
                <a:lnTo>
                  <a:pt x="44577" y="51879"/>
                </a:lnTo>
                <a:lnTo>
                  <a:pt x="42418" y="51879"/>
                </a:lnTo>
                <a:lnTo>
                  <a:pt x="40005" y="55092"/>
                </a:lnTo>
                <a:lnTo>
                  <a:pt x="46482" y="54190"/>
                </a:lnTo>
                <a:lnTo>
                  <a:pt x="46101" y="54914"/>
                </a:lnTo>
                <a:lnTo>
                  <a:pt x="42418" y="55918"/>
                </a:lnTo>
                <a:lnTo>
                  <a:pt x="42037" y="56172"/>
                </a:lnTo>
                <a:lnTo>
                  <a:pt x="41021" y="57188"/>
                </a:lnTo>
                <a:lnTo>
                  <a:pt x="40513" y="57188"/>
                </a:lnTo>
                <a:lnTo>
                  <a:pt x="39624" y="55499"/>
                </a:lnTo>
                <a:lnTo>
                  <a:pt x="38227" y="57315"/>
                </a:lnTo>
                <a:lnTo>
                  <a:pt x="37211" y="58458"/>
                </a:lnTo>
                <a:lnTo>
                  <a:pt x="40005" y="58953"/>
                </a:lnTo>
                <a:lnTo>
                  <a:pt x="43942" y="57188"/>
                </a:lnTo>
                <a:lnTo>
                  <a:pt x="48133" y="57315"/>
                </a:lnTo>
                <a:lnTo>
                  <a:pt x="48133" y="57188"/>
                </a:lnTo>
                <a:close/>
              </a:path>
              <a:path w="100329" h="86995">
                <a:moveTo>
                  <a:pt x="51308" y="45542"/>
                </a:moveTo>
                <a:lnTo>
                  <a:pt x="50546" y="45542"/>
                </a:lnTo>
                <a:lnTo>
                  <a:pt x="47498" y="43522"/>
                </a:lnTo>
                <a:lnTo>
                  <a:pt x="48260" y="46812"/>
                </a:lnTo>
                <a:lnTo>
                  <a:pt x="49276" y="47561"/>
                </a:lnTo>
                <a:lnTo>
                  <a:pt x="50292" y="46304"/>
                </a:lnTo>
                <a:lnTo>
                  <a:pt x="51308" y="45542"/>
                </a:lnTo>
                <a:close/>
              </a:path>
              <a:path w="100329" h="86995">
                <a:moveTo>
                  <a:pt x="59944" y="45224"/>
                </a:moveTo>
                <a:lnTo>
                  <a:pt x="57912" y="43776"/>
                </a:lnTo>
                <a:lnTo>
                  <a:pt x="54102" y="45135"/>
                </a:lnTo>
                <a:lnTo>
                  <a:pt x="54102" y="44030"/>
                </a:lnTo>
                <a:lnTo>
                  <a:pt x="51816" y="43522"/>
                </a:lnTo>
                <a:lnTo>
                  <a:pt x="51054" y="42252"/>
                </a:lnTo>
                <a:lnTo>
                  <a:pt x="49403" y="42252"/>
                </a:lnTo>
                <a:lnTo>
                  <a:pt x="48768" y="43014"/>
                </a:lnTo>
                <a:lnTo>
                  <a:pt x="48514" y="43014"/>
                </a:lnTo>
                <a:lnTo>
                  <a:pt x="48514" y="44030"/>
                </a:lnTo>
                <a:lnTo>
                  <a:pt x="48768" y="44030"/>
                </a:lnTo>
                <a:lnTo>
                  <a:pt x="53848" y="45224"/>
                </a:lnTo>
                <a:lnTo>
                  <a:pt x="54102" y="45288"/>
                </a:lnTo>
                <a:lnTo>
                  <a:pt x="59944" y="45224"/>
                </a:lnTo>
                <a:close/>
              </a:path>
              <a:path w="100329" h="86995">
                <a:moveTo>
                  <a:pt x="63246" y="49085"/>
                </a:moveTo>
                <a:lnTo>
                  <a:pt x="61214" y="48577"/>
                </a:lnTo>
                <a:lnTo>
                  <a:pt x="55372" y="48577"/>
                </a:lnTo>
                <a:lnTo>
                  <a:pt x="54483" y="49847"/>
                </a:lnTo>
                <a:lnTo>
                  <a:pt x="55372" y="50863"/>
                </a:lnTo>
                <a:lnTo>
                  <a:pt x="61976" y="49593"/>
                </a:lnTo>
                <a:lnTo>
                  <a:pt x="63246" y="49085"/>
                </a:lnTo>
                <a:close/>
              </a:path>
              <a:path w="100329" h="86995">
                <a:moveTo>
                  <a:pt x="63246" y="47574"/>
                </a:moveTo>
                <a:lnTo>
                  <a:pt x="62865" y="47320"/>
                </a:lnTo>
                <a:lnTo>
                  <a:pt x="60071" y="45288"/>
                </a:lnTo>
                <a:lnTo>
                  <a:pt x="54102" y="45288"/>
                </a:lnTo>
                <a:lnTo>
                  <a:pt x="53594" y="45288"/>
                </a:lnTo>
                <a:lnTo>
                  <a:pt x="49403" y="47536"/>
                </a:lnTo>
                <a:lnTo>
                  <a:pt x="48768" y="47828"/>
                </a:lnTo>
                <a:lnTo>
                  <a:pt x="48768" y="49085"/>
                </a:lnTo>
                <a:lnTo>
                  <a:pt x="51054" y="49847"/>
                </a:lnTo>
                <a:lnTo>
                  <a:pt x="52324" y="49847"/>
                </a:lnTo>
                <a:lnTo>
                  <a:pt x="51689" y="48577"/>
                </a:lnTo>
                <a:lnTo>
                  <a:pt x="61468" y="47320"/>
                </a:lnTo>
                <a:lnTo>
                  <a:pt x="63246" y="47574"/>
                </a:lnTo>
                <a:close/>
              </a:path>
              <a:path w="100329" h="86995">
                <a:moveTo>
                  <a:pt x="66802" y="47955"/>
                </a:moveTo>
                <a:lnTo>
                  <a:pt x="66548" y="47066"/>
                </a:lnTo>
                <a:lnTo>
                  <a:pt x="61722" y="43522"/>
                </a:lnTo>
                <a:lnTo>
                  <a:pt x="60960" y="42011"/>
                </a:lnTo>
                <a:lnTo>
                  <a:pt x="59436" y="37452"/>
                </a:lnTo>
                <a:lnTo>
                  <a:pt x="57404" y="33655"/>
                </a:lnTo>
                <a:lnTo>
                  <a:pt x="55118" y="30365"/>
                </a:lnTo>
                <a:lnTo>
                  <a:pt x="54864" y="30873"/>
                </a:lnTo>
                <a:lnTo>
                  <a:pt x="54610" y="32639"/>
                </a:lnTo>
                <a:lnTo>
                  <a:pt x="54483" y="35420"/>
                </a:lnTo>
                <a:lnTo>
                  <a:pt x="54724" y="36944"/>
                </a:lnTo>
                <a:lnTo>
                  <a:pt x="54610" y="36690"/>
                </a:lnTo>
                <a:lnTo>
                  <a:pt x="53340" y="36436"/>
                </a:lnTo>
                <a:lnTo>
                  <a:pt x="52832" y="36957"/>
                </a:lnTo>
                <a:lnTo>
                  <a:pt x="52324" y="37706"/>
                </a:lnTo>
                <a:lnTo>
                  <a:pt x="52197" y="38074"/>
                </a:lnTo>
                <a:lnTo>
                  <a:pt x="52197" y="38455"/>
                </a:lnTo>
                <a:lnTo>
                  <a:pt x="52324" y="38709"/>
                </a:lnTo>
                <a:lnTo>
                  <a:pt x="55118" y="40233"/>
                </a:lnTo>
                <a:lnTo>
                  <a:pt x="56388" y="41249"/>
                </a:lnTo>
                <a:lnTo>
                  <a:pt x="56134" y="41249"/>
                </a:lnTo>
                <a:lnTo>
                  <a:pt x="56134" y="41503"/>
                </a:lnTo>
                <a:lnTo>
                  <a:pt x="49022" y="39979"/>
                </a:lnTo>
                <a:lnTo>
                  <a:pt x="46736" y="36944"/>
                </a:lnTo>
                <a:lnTo>
                  <a:pt x="42799" y="31877"/>
                </a:lnTo>
                <a:lnTo>
                  <a:pt x="42799" y="30365"/>
                </a:lnTo>
                <a:lnTo>
                  <a:pt x="42799" y="24041"/>
                </a:lnTo>
                <a:lnTo>
                  <a:pt x="43053" y="23279"/>
                </a:lnTo>
                <a:lnTo>
                  <a:pt x="41529" y="23025"/>
                </a:lnTo>
                <a:lnTo>
                  <a:pt x="38481" y="23025"/>
                </a:lnTo>
                <a:lnTo>
                  <a:pt x="38227" y="24041"/>
                </a:lnTo>
                <a:lnTo>
                  <a:pt x="40640" y="25298"/>
                </a:lnTo>
                <a:lnTo>
                  <a:pt x="40640" y="27076"/>
                </a:lnTo>
                <a:lnTo>
                  <a:pt x="41656" y="27584"/>
                </a:lnTo>
                <a:lnTo>
                  <a:pt x="41656" y="30365"/>
                </a:lnTo>
                <a:lnTo>
                  <a:pt x="39751" y="30365"/>
                </a:lnTo>
                <a:lnTo>
                  <a:pt x="37973" y="26060"/>
                </a:lnTo>
                <a:lnTo>
                  <a:pt x="33909" y="26060"/>
                </a:lnTo>
                <a:lnTo>
                  <a:pt x="34671" y="27076"/>
                </a:lnTo>
                <a:lnTo>
                  <a:pt x="36195" y="28079"/>
                </a:lnTo>
                <a:lnTo>
                  <a:pt x="37465" y="29603"/>
                </a:lnTo>
                <a:lnTo>
                  <a:pt x="39243" y="32639"/>
                </a:lnTo>
                <a:lnTo>
                  <a:pt x="42418" y="33909"/>
                </a:lnTo>
                <a:lnTo>
                  <a:pt x="45720" y="36690"/>
                </a:lnTo>
                <a:lnTo>
                  <a:pt x="45212" y="36944"/>
                </a:lnTo>
                <a:lnTo>
                  <a:pt x="44831" y="36944"/>
                </a:lnTo>
                <a:lnTo>
                  <a:pt x="44323" y="36690"/>
                </a:lnTo>
                <a:lnTo>
                  <a:pt x="38735" y="33655"/>
                </a:lnTo>
                <a:lnTo>
                  <a:pt x="31750" y="31000"/>
                </a:lnTo>
                <a:lnTo>
                  <a:pt x="24638" y="30238"/>
                </a:lnTo>
                <a:lnTo>
                  <a:pt x="18161" y="32893"/>
                </a:lnTo>
                <a:lnTo>
                  <a:pt x="17145" y="33147"/>
                </a:lnTo>
                <a:lnTo>
                  <a:pt x="8890" y="33401"/>
                </a:lnTo>
                <a:lnTo>
                  <a:pt x="8890" y="34163"/>
                </a:lnTo>
                <a:lnTo>
                  <a:pt x="12954" y="35928"/>
                </a:lnTo>
                <a:lnTo>
                  <a:pt x="19177" y="38963"/>
                </a:lnTo>
                <a:lnTo>
                  <a:pt x="24511" y="39471"/>
                </a:lnTo>
                <a:lnTo>
                  <a:pt x="31115" y="39217"/>
                </a:lnTo>
                <a:lnTo>
                  <a:pt x="37211" y="36690"/>
                </a:lnTo>
                <a:lnTo>
                  <a:pt x="44196" y="38201"/>
                </a:lnTo>
                <a:lnTo>
                  <a:pt x="49657" y="40233"/>
                </a:lnTo>
                <a:lnTo>
                  <a:pt x="54610" y="42760"/>
                </a:lnTo>
                <a:lnTo>
                  <a:pt x="58293" y="43853"/>
                </a:lnTo>
                <a:lnTo>
                  <a:pt x="57150" y="41503"/>
                </a:lnTo>
                <a:lnTo>
                  <a:pt x="55372" y="38074"/>
                </a:lnTo>
                <a:lnTo>
                  <a:pt x="57658" y="39979"/>
                </a:lnTo>
                <a:lnTo>
                  <a:pt x="59690" y="42760"/>
                </a:lnTo>
                <a:lnTo>
                  <a:pt x="58547" y="43916"/>
                </a:lnTo>
                <a:lnTo>
                  <a:pt x="60706" y="44538"/>
                </a:lnTo>
                <a:lnTo>
                  <a:pt x="62230" y="45288"/>
                </a:lnTo>
                <a:lnTo>
                  <a:pt x="64008" y="47066"/>
                </a:lnTo>
                <a:lnTo>
                  <a:pt x="66294" y="48082"/>
                </a:lnTo>
                <a:lnTo>
                  <a:pt x="66548" y="48082"/>
                </a:lnTo>
                <a:lnTo>
                  <a:pt x="66802" y="47955"/>
                </a:lnTo>
                <a:close/>
              </a:path>
              <a:path w="100329" h="86995">
                <a:moveTo>
                  <a:pt x="67564" y="66294"/>
                </a:moveTo>
                <a:lnTo>
                  <a:pt x="65024" y="66294"/>
                </a:lnTo>
                <a:lnTo>
                  <a:pt x="54102" y="71107"/>
                </a:lnTo>
                <a:lnTo>
                  <a:pt x="53086" y="69710"/>
                </a:lnTo>
                <a:lnTo>
                  <a:pt x="55118" y="69329"/>
                </a:lnTo>
                <a:lnTo>
                  <a:pt x="57150" y="68453"/>
                </a:lnTo>
                <a:lnTo>
                  <a:pt x="59182" y="68072"/>
                </a:lnTo>
                <a:lnTo>
                  <a:pt x="54102" y="67564"/>
                </a:lnTo>
                <a:lnTo>
                  <a:pt x="53340" y="67818"/>
                </a:lnTo>
                <a:lnTo>
                  <a:pt x="50038" y="71361"/>
                </a:lnTo>
                <a:lnTo>
                  <a:pt x="54102" y="72123"/>
                </a:lnTo>
                <a:lnTo>
                  <a:pt x="57785" y="71107"/>
                </a:lnTo>
                <a:lnTo>
                  <a:pt x="65024" y="69088"/>
                </a:lnTo>
                <a:lnTo>
                  <a:pt x="67564" y="66294"/>
                </a:lnTo>
                <a:close/>
              </a:path>
              <a:path w="100329" h="86995">
                <a:moveTo>
                  <a:pt x="76962" y="84645"/>
                </a:moveTo>
                <a:lnTo>
                  <a:pt x="76708" y="82080"/>
                </a:lnTo>
                <a:lnTo>
                  <a:pt x="76581" y="82029"/>
                </a:lnTo>
                <a:lnTo>
                  <a:pt x="71374" y="83756"/>
                </a:lnTo>
                <a:lnTo>
                  <a:pt x="70612" y="84645"/>
                </a:lnTo>
                <a:lnTo>
                  <a:pt x="71374" y="85534"/>
                </a:lnTo>
                <a:lnTo>
                  <a:pt x="76708" y="86423"/>
                </a:lnTo>
                <a:lnTo>
                  <a:pt x="76962" y="84645"/>
                </a:lnTo>
                <a:close/>
              </a:path>
              <a:path w="100329" h="86995">
                <a:moveTo>
                  <a:pt x="78994" y="44284"/>
                </a:moveTo>
                <a:lnTo>
                  <a:pt x="78867" y="41503"/>
                </a:lnTo>
                <a:lnTo>
                  <a:pt x="75692" y="34912"/>
                </a:lnTo>
                <a:lnTo>
                  <a:pt x="74930" y="33655"/>
                </a:lnTo>
                <a:lnTo>
                  <a:pt x="73914" y="33147"/>
                </a:lnTo>
                <a:lnTo>
                  <a:pt x="73660" y="32893"/>
                </a:lnTo>
                <a:lnTo>
                  <a:pt x="69596" y="27076"/>
                </a:lnTo>
                <a:lnTo>
                  <a:pt x="69088" y="27076"/>
                </a:lnTo>
                <a:lnTo>
                  <a:pt x="68580" y="31877"/>
                </a:lnTo>
                <a:lnTo>
                  <a:pt x="68453" y="38709"/>
                </a:lnTo>
                <a:lnTo>
                  <a:pt x="69088" y="41249"/>
                </a:lnTo>
                <a:lnTo>
                  <a:pt x="68326" y="38455"/>
                </a:lnTo>
                <a:lnTo>
                  <a:pt x="68326" y="42252"/>
                </a:lnTo>
                <a:lnTo>
                  <a:pt x="68199" y="37706"/>
                </a:lnTo>
                <a:lnTo>
                  <a:pt x="65786" y="28333"/>
                </a:lnTo>
                <a:lnTo>
                  <a:pt x="61722" y="25298"/>
                </a:lnTo>
                <a:lnTo>
                  <a:pt x="60706" y="24536"/>
                </a:lnTo>
                <a:lnTo>
                  <a:pt x="59182" y="22517"/>
                </a:lnTo>
                <a:lnTo>
                  <a:pt x="56896" y="17335"/>
                </a:lnTo>
                <a:lnTo>
                  <a:pt x="55626" y="17335"/>
                </a:lnTo>
                <a:lnTo>
                  <a:pt x="55880" y="20751"/>
                </a:lnTo>
                <a:lnTo>
                  <a:pt x="56007" y="24536"/>
                </a:lnTo>
                <a:lnTo>
                  <a:pt x="54610" y="27584"/>
                </a:lnTo>
                <a:lnTo>
                  <a:pt x="59436" y="34544"/>
                </a:lnTo>
                <a:lnTo>
                  <a:pt x="62230" y="40995"/>
                </a:lnTo>
                <a:lnTo>
                  <a:pt x="61976" y="43268"/>
                </a:lnTo>
                <a:lnTo>
                  <a:pt x="67818" y="47828"/>
                </a:lnTo>
                <a:lnTo>
                  <a:pt x="69342" y="47320"/>
                </a:lnTo>
                <a:lnTo>
                  <a:pt x="70104" y="47320"/>
                </a:lnTo>
                <a:lnTo>
                  <a:pt x="70104" y="46558"/>
                </a:lnTo>
                <a:lnTo>
                  <a:pt x="66802" y="43776"/>
                </a:lnTo>
                <a:lnTo>
                  <a:pt x="66294" y="42252"/>
                </a:lnTo>
                <a:lnTo>
                  <a:pt x="65532" y="38709"/>
                </a:lnTo>
                <a:lnTo>
                  <a:pt x="64262" y="35420"/>
                </a:lnTo>
                <a:lnTo>
                  <a:pt x="57912" y="27825"/>
                </a:lnTo>
                <a:lnTo>
                  <a:pt x="58166" y="25298"/>
                </a:lnTo>
                <a:lnTo>
                  <a:pt x="59944" y="28079"/>
                </a:lnTo>
                <a:lnTo>
                  <a:pt x="61468" y="31127"/>
                </a:lnTo>
                <a:lnTo>
                  <a:pt x="64008" y="34163"/>
                </a:lnTo>
                <a:lnTo>
                  <a:pt x="66040" y="38455"/>
                </a:lnTo>
                <a:lnTo>
                  <a:pt x="67056" y="42760"/>
                </a:lnTo>
                <a:lnTo>
                  <a:pt x="70866" y="46812"/>
                </a:lnTo>
                <a:lnTo>
                  <a:pt x="71374" y="46812"/>
                </a:lnTo>
                <a:lnTo>
                  <a:pt x="72136" y="46558"/>
                </a:lnTo>
                <a:lnTo>
                  <a:pt x="72009" y="45389"/>
                </a:lnTo>
                <a:lnTo>
                  <a:pt x="70993" y="44094"/>
                </a:lnTo>
                <a:lnTo>
                  <a:pt x="72898" y="45389"/>
                </a:lnTo>
                <a:lnTo>
                  <a:pt x="73152" y="41998"/>
                </a:lnTo>
                <a:lnTo>
                  <a:pt x="72644" y="41503"/>
                </a:lnTo>
                <a:lnTo>
                  <a:pt x="71628" y="36436"/>
                </a:lnTo>
                <a:lnTo>
                  <a:pt x="71628" y="32893"/>
                </a:lnTo>
                <a:lnTo>
                  <a:pt x="73660" y="34912"/>
                </a:lnTo>
                <a:lnTo>
                  <a:pt x="73152" y="41998"/>
                </a:lnTo>
                <a:lnTo>
                  <a:pt x="72898" y="45389"/>
                </a:lnTo>
                <a:lnTo>
                  <a:pt x="72771" y="46812"/>
                </a:lnTo>
                <a:lnTo>
                  <a:pt x="74676" y="46050"/>
                </a:lnTo>
                <a:lnTo>
                  <a:pt x="78994" y="44284"/>
                </a:lnTo>
                <a:close/>
              </a:path>
              <a:path w="100329" h="86995">
                <a:moveTo>
                  <a:pt x="81026" y="72123"/>
                </a:moveTo>
                <a:lnTo>
                  <a:pt x="79629" y="64528"/>
                </a:lnTo>
                <a:lnTo>
                  <a:pt x="75438" y="65290"/>
                </a:lnTo>
                <a:lnTo>
                  <a:pt x="70866" y="72377"/>
                </a:lnTo>
                <a:lnTo>
                  <a:pt x="67056" y="71869"/>
                </a:lnTo>
                <a:lnTo>
                  <a:pt x="71882" y="69710"/>
                </a:lnTo>
                <a:lnTo>
                  <a:pt x="74549" y="64909"/>
                </a:lnTo>
                <a:lnTo>
                  <a:pt x="79883" y="63258"/>
                </a:lnTo>
                <a:lnTo>
                  <a:pt x="79883" y="61493"/>
                </a:lnTo>
                <a:lnTo>
                  <a:pt x="80645" y="60223"/>
                </a:lnTo>
                <a:lnTo>
                  <a:pt x="69596" y="63334"/>
                </a:lnTo>
                <a:lnTo>
                  <a:pt x="73152" y="61747"/>
                </a:lnTo>
                <a:lnTo>
                  <a:pt x="75438" y="60477"/>
                </a:lnTo>
                <a:lnTo>
                  <a:pt x="77470" y="59461"/>
                </a:lnTo>
                <a:lnTo>
                  <a:pt x="80264" y="58953"/>
                </a:lnTo>
                <a:lnTo>
                  <a:pt x="80645" y="57950"/>
                </a:lnTo>
                <a:lnTo>
                  <a:pt x="76200" y="57950"/>
                </a:lnTo>
                <a:lnTo>
                  <a:pt x="75692" y="58953"/>
                </a:lnTo>
                <a:lnTo>
                  <a:pt x="69088" y="62001"/>
                </a:lnTo>
                <a:lnTo>
                  <a:pt x="67564" y="62496"/>
                </a:lnTo>
                <a:lnTo>
                  <a:pt x="62738" y="64782"/>
                </a:lnTo>
                <a:lnTo>
                  <a:pt x="57150" y="64274"/>
                </a:lnTo>
                <a:lnTo>
                  <a:pt x="52705" y="62750"/>
                </a:lnTo>
                <a:lnTo>
                  <a:pt x="46990" y="62750"/>
                </a:lnTo>
                <a:lnTo>
                  <a:pt x="46990" y="64020"/>
                </a:lnTo>
                <a:lnTo>
                  <a:pt x="54737" y="65786"/>
                </a:lnTo>
                <a:lnTo>
                  <a:pt x="60706" y="66167"/>
                </a:lnTo>
                <a:lnTo>
                  <a:pt x="66421" y="64782"/>
                </a:lnTo>
                <a:lnTo>
                  <a:pt x="68046" y="64071"/>
                </a:lnTo>
                <a:lnTo>
                  <a:pt x="67945" y="64274"/>
                </a:lnTo>
                <a:lnTo>
                  <a:pt x="67056" y="69583"/>
                </a:lnTo>
                <a:lnTo>
                  <a:pt x="61468" y="74523"/>
                </a:lnTo>
                <a:lnTo>
                  <a:pt x="64770" y="75666"/>
                </a:lnTo>
                <a:lnTo>
                  <a:pt x="79883" y="72377"/>
                </a:lnTo>
                <a:lnTo>
                  <a:pt x="81026" y="72123"/>
                </a:lnTo>
                <a:close/>
              </a:path>
              <a:path w="100329" h="86995">
                <a:moveTo>
                  <a:pt x="84455" y="75412"/>
                </a:moveTo>
                <a:lnTo>
                  <a:pt x="84201" y="75158"/>
                </a:lnTo>
                <a:lnTo>
                  <a:pt x="84201" y="74396"/>
                </a:lnTo>
                <a:lnTo>
                  <a:pt x="82677" y="74904"/>
                </a:lnTo>
                <a:lnTo>
                  <a:pt x="75692" y="79832"/>
                </a:lnTo>
                <a:lnTo>
                  <a:pt x="75438" y="81991"/>
                </a:lnTo>
                <a:lnTo>
                  <a:pt x="75819" y="81737"/>
                </a:lnTo>
                <a:lnTo>
                  <a:pt x="76581" y="82029"/>
                </a:lnTo>
                <a:lnTo>
                  <a:pt x="76758" y="82029"/>
                </a:lnTo>
                <a:lnTo>
                  <a:pt x="77851" y="82613"/>
                </a:lnTo>
                <a:lnTo>
                  <a:pt x="77851" y="81991"/>
                </a:lnTo>
                <a:lnTo>
                  <a:pt x="77851" y="81737"/>
                </a:lnTo>
                <a:lnTo>
                  <a:pt x="77597" y="80848"/>
                </a:lnTo>
                <a:lnTo>
                  <a:pt x="77470" y="80721"/>
                </a:lnTo>
                <a:lnTo>
                  <a:pt x="77851" y="80721"/>
                </a:lnTo>
                <a:lnTo>
                  <a:pt x="78359" y="81102"/>
                </a:lnTo>
                <a:lnTo>
                  <a:pt x="79248" y="81102"/>
                </a:lnTo>
                <a:lnTo>
                  <a:pt x="79248" y="80721"/>
                </a:lnTo>
                <a:lnTo>
                  <a:pt x="79248" y="80213"/>
                </a:lnTo>
                <a:lnTo>
                  <a:pt x="78359" y="79959"/>
                </a:lnTo>
                <a:lnTo>
                  <a:pt x="78359" y="79336"/>
                </a:lnTo>
                <a:lnTo>
                  <a:pt x="80137" y="80213"/>
                </a:lnTo>
                <a:lnTo>
                  <a:pt x="80645" y="80848"/>
                </a:lnTo>
                <a:lnTo>
                  <a:pt x="80010" y="79336"/>
                </a:lnTo>
                <a:lnTo>
                  <a:pt x="79629" y="78447"/>
                </a:lnTo>
                <a:lnTo>
                  <a:pt x="81153" y="78955"/>
                </a:lnTo>
                <a:lnTo>
                  <a:pt x="81153" y="78447"/>
                </a:lnTo>
                <a:lnTo>
                  <a:pt x="81026" y="77431"/>
                </a:lnTo>
                <a:lnTo>
                  <a:pt x="81153" y="77431"/>
                </a:lnTo>
                <a:lnTo>
                  <a:pt x="82042" y="77812"/>
                </a:lnTo>
                <a:lnTo>
                  <a:pt x="82042" y="77431"/>
                </a:lnTo>
                <a:lnTo>
                  <a:pt x="82169" y="76288"/>
                </a:lnTo>
                <a:lnTo>
                  <a:pt x="82677" y="76288"/>
                </a:lnTo>
                <a:lnTo>
                  <a:pt x="82931" y="76923"/>
                </a:lnTo>
                <a:lnTo>
                  <a:pt x="83566" y="76669"/>
                </a:lnTo>
                <a:lnTo>
                  <a:pt x="83566" y="76288"/>
                </a:lnTo>
                <a:lnTo>
                  <a:pt x="83566" y="75412"/>
                </a:lnTo>
                <a:lnTo>
                  <a:pt x="84455" y="75412"/>
                </a:lnTo>
                <a:close/>
              </a:path>
              <a:path w="100329" h="86995">
                <a:moveTo>
                  <a:pt x="85725" y="57696"/>
                </a:moveTo>
                <a:lnTo>
                  <a:pt x="85598" y="57188"/>
                </a:lnTo>
                <a:lnTo>
                  <a:pt x="84709" y="56172"/>
                </a:lnTo>
                <a:lnTo>
                  <a:pt x="83947" y="55664"/>
                </a:lnTo>
                <a:lnTo>
                  <a:pt x="83566" y="55168"/>
                </a:lnTo>
                <a:lnTo>
                  <a:pt x="81788" y="55664"/>
                </a:lnTo>
                <a:lnTo>
                  <a:pt x="80645" y="55918"/>
                </a:lnTo>
                <a:lnTo>
                  <a:pt x="79375" y="56426"/>
                </a:lnTo>
                <a:lnTo>
                  <a:pt x="82677" y="58712"/>
                </a:lnTo>
                <a:lnTo>
                  <a:pt x="85725" y="57696"/>
                </a:lnTo>
                <a:close/>
              </a:path>
              <a:path w="100329" h="86995">
                <a:moveTo>
                  <a:pt x="96393" y="47066"/>
                </a:moveTo>
                <a:lnTo>
                  <a:pt x="94361" y="42506"/>
                </a:lnTo>
                <a:lnTo>
                  <a:pt x="90297" y="39725"/>
                </a:lnTo>
                <a:lnTo>
                  <a:pt x="88011" y="38963"/>
                </a:lnTo>
                <a:lnTo>
                  <a:pt x="84455" y="35928"/>
                </a:lnTo>
                <a:lnTo>
                  <a:pt x="84963" y="35674"/>
                </a:lnTo>
                <a:lnTo>
                  <a:pt x="80645" y="34417"/>
                </a:lnTo>
                <a:lnTo>
                  <a:pt x="80645" y="34544"/>
                </a:lnTo>
                <a:lnTo>
                  <a:pt x="80518" y="35420"/>
                </a:lnTo>
                <a:lnTo>
                  <a:pt x="82931" y="42252"/>
                </a:lnTo>
                <a:lnTo>
                  <a:pt x="83947" y="43268"/>
                </a:lnTo>
                <a:lnTo>
                  <a:pt x="92837" y="43776"/>
                </a:lnTo>
                <a:lnTo>
                  <a:pt x="95631" y="47320"/>
                </a:lnTo>
                <a:lnTo>
                  <a:pt x="96139" y="47066"/>
                </a:lnTo>
                <a:lnTo>
                  <a:pt x="96393" y="47066"/>
                </a:lnTo>
                <a:close/>
              </a:path>
              <a:path w="100329" h="86995">
                <a:moveTo>
                  <a:pt x="97624" y="68084"/>
                </a:moveTo>
                <a:lnTo>
                  <a:pt x="96647" y="68084"/>
                </a:lnTo>
                <a:lnTo>
                  <a:pt x="96647" y="68326"/>
                </a:lnTo>
                <a:lnTo>
                  <a:pt x="97624" y="68326"/>
                </a:lnTo>
                <a:lnTo>
                  <a:pt x="97624" y="68084"/>
                </a:lnTo>
                <a:close/>
              </a:path>
              <a:path w="100329" h="86995">
                <a:moveTo>
                  <a:pt x="99949" y="65544"/>
                </a:moveTo>
                <a:lnTo>
                  <a:pt x="99187" y="64528"/>
                </a:lnTo>
                <a:lnTo>
                  <a:pt x="98679" y="64020"/>
                </a:lnTo>
                <a:lnTo>
                  <a:pt x="97409" y="64020"/>
                </a:lnTo>
                <a:lnTo>
                  <a:pt x="93345" y="64528"/>
                </a:lnTo>
                <a:lnTo>
                  <a:pt x="92837" y="64782"/>
                </a:lnTo>
                <a:lnTo>
                  <a:pt x="93091" y="64909"/>
                </a:lnTo>
                <a:lnTo>
                  <a:pt x="94361" y="65290"/>
                </a:lnTo>
                <a:lnTo>
                  <a:pt x="96139" y="65544"/>
                </a:lnTo>
                <a:lnTo>
                  <a:pt x="99949" y="65544"/>
                </a:lnTo>
                <a:close/>
              </a:path>
              <a:path w="100329" h="86995">
                <a:moveTo>
                  <a:pt x="100203" y="67183"/>
                </a:moveTo>
                <a:lnTo>
                  <a:pt x="99695" y="66675"/>
                </a:lnTo>
                <a:lnTo>
                  <a:pt x="94361" y="67183"/>
                </a:lnTo>
                <a:lnTo>
                  <a:pt x="92837" y="68326"/>
                </a:lnTo>
                <a:lnTo>
                  <a:pt x="92710" y="69088"/>
                </a:lnTo>
                <a:lnTo>
                  <a:pt x="92837" y="69329"/>
                </a:lnTo>
                <a:lnTo>
                  <a:pt x="93091" y="69583"/>
                </a:lnTo>
                <a:lnTo>
                  <a:pt x="93853" y="69088"/>
                </a:lnTo>
                <a:lnTo>
                  <a:pt x="94361" y="69088"/>
                </a:lnTo>
                <a:lnTo>
                  <a:pt x="94615" y="68453"/>
                </a:lnTo>
                <a:lnTo>
                  <a:pt x="95123" y="68453"/>
                </a:lnTo>
                <a:lnTo>
                  <a:pt x="95631" y="68326"/>
                </a:lnTo>
                <a:lnTo>
                  <a:pt x="95885" y="68326"/>
                </a:lnTo>
                <a:lnTo>
                  <a:pt x="95885" y="68453"/>
                </a:lnTo>
                <a:lnTo>
                  <a:pt x="96139" y="68707"/>
                </a:lnTo>
                <a:lnTo>
                  <a:pt x="96393" y="68707"/>
                </a:lnTo>
                <a:lnTo>
                  <a:pt x="96393" y="68326"/>
                </a:lnTo>
                <a:lnTo>
                  <a:pt x="96393" y="68072"/>
                </a:lnTo>
                <a:lnTo>
                  <a:pt x="97663" y="68072"/>
                </a:lnTo>
                <a:lnTo>
                  <a:pt x="97663" y="67818"/>
                </a:lnTo>
                <a:lnTo>
                  <a:pt x="97917" y="68072"/>
                </a:lnTo>
                <a:lnTo>
                  <a:pt x="98679" y="68072"/>
                </a:lnTo>
                <a:lnTo>
                  <a:pt x="98933" y="67818"/>
                </a:lnTo>
                <a:lnTo>
                  <a:pt x="99187" y="67818"/>
                </a:lnTo>
                <a:lnTo>
                  <a:pt x="99441" y="68072"/>
                </a:lnTo>
                <a:lnTo>
                  <a:pt x="99949" y="68072"/>
                </a:lnTo>
                <a:lnTo>
                  <a:pt x="99949" y="67818"/>
                </a:lnTo>
                <a:lnTo>
                  <a:pt x="100203" y="67183"/>
                </a:lnTo>
                <a:close/>
              </a:path>
            </a:pathLst>
          </a:custGeom>
          <a:solidFill>
            <a:srgbClr val="EBBB2F"/>
          </a:solidFill>
        </p:spPr>
        <p:txBody>
          <a:bodyPr wrap="square" lIns="0" tIns="0" rIns="0" bIns="0" rtlCol="0"/>
          <a:lstStyle/>
          <a:p>
            <a:endParaRPr sz="1867"/>
          </a:p>
        </p:txBody>
      </p:sp>
      <p:sp>
        <p:nvSpPr>
          <p:cNvPr id="35" name="bg object 35"/>
          <p:cNvSpPr/>
          <p:nvPr/>
        </p:nvSpPr>
        <p:spPr>
          <a:xfrm>
            <a:off x="9721089" y="5836919"/>
            <a:ext cx="78740" cy="198120"/>
          </a:xfrm>
          <a:custGeom>
            <a:avLst/>
            <a:gdLst/>
            <a:ahLst/>
            <a:cxnLst/>
            <a:rect l="l" t="t" r="r" b="b"/>
            <a:pathLst>
              <a:path w="59054" h="148589">
                <a:moveTo>
                  <a:pt x="7493" y="107607"/>
                </a:moveTo>
                <a:lnTo>
                  <a:pt x="5842" y="103746"/>
                </a:lnTo>
                <a:lnTo>
                  <a:pt x="5334" y="98691"/>
                </a:lnTo>
                <a:lnTo>
                  <a:pt x="4572" y="98691"/>
                </a:lnTo>
                <a:lnTo>
                  <a:pt x="3556" y="96164"/>
                </a:lnTo>
                <a:lnTo>
                  <a:pt x="2794" y="96164"/>
                </a:lnTo>
                <a:lnTo>
                  <a:pt x="3683" y="101219"/>
                </a:lnTo>
                <a:lnTo>
                  <a:pt x="6096" y="106286"/>
                </a:lnTo>
                <a:lnTo>
                  <a:pt x="7493" y="107607"/>
                </a:lnTo>
                <a:close/>
              </a:path>
              <a:path w="59054" h="148589">
                <a:moveTo>
                  <a:pt x="8763" y="109016"/>
                </a:moveTo>
                <a:lnTo>
                  <a:pt x="7493" y="107607"/>
                </a:lnTo>
                <a:lnTo>
                  <a:pt x="7874" y="108813"/>
                </a:lnTo>
                <a:lnTo>
                  <a:pt x="8763" y="109016"/>
                </a:lnTo>
                <a:close/>
              </a:path>
              <a:path w="59054" h="148589">
                <a:moveTo>
                  <a:pt x="12700" y="79705"/>
                </a:moveTo>
                <a:lnTo>
                  <a:pt x="7874" y="74650"/>
                </a:lnTo>
                <a:lnTo>
                  <a:pt x="6096" y="74650"/>
                </a:lnTo>
                <a:lnTo>
                  <a:pt x="0" y="73380"/>
                </a:lnTo>
                <a:lnTo>
                  <a:pt x="0" y="78447"/>
                </a:lnTo>
                <a:lnTo>
                  <a:pt x="3810" y="79705"/>
                </a:lnTo>
                <a:lnTo>
                  <a:pt x="7112" y="84772"/>
                </a:lnTo>
                <a:lnTo>
                  <a:pt x="7620" y="84772"/>
                </a:lnTo>
                <a:lnTo>
                  <a:pt x="12700" y="79705"/>
                </a:lnTo>
                <a:close/>
              </a:path>
              <a:path w="59054" h="148589">
                <a:moveTo>
                  <a:pt x="19050" y="44284"/>
                </a:moveTo>
                <a:lnTo>
                  <a:pt x="16510" y="40487"/>
                </a:lnTo>
                <a:lnTo>
                  <a:pt x="16256" y="39217"/>
                </a:lnTo>
                <a:lnTo>
                  <a:pt x="17018" y="37960"/>
                </a:lnTo>
                <a:lnTo>
                  <a:pt x="15748" y="37960"/>
                </a:lnTo>
                <a:lnTo>
                  <a:pt x="15621" y="39217"/>
                </a:lnTo>
                <a:lnTo>
                  <a:pt x="15494" y="41744"/>
                </a:lnTo>
                <a:lnTo>
                  <a:pt x="16002" y="41744"/>
                </a:lnTo>
                <a:lnTo>
                  <a:pt x="17018" y="44284"/>
                </a:lnTo>
                <a:lnTo>
                  <a:pt x="19050" y="44284"/>
                </a:lnTo>
                <a:close/>
              </a:path>
              <a:path w="59054" h="148589">
                <a:moveTo>
                  <a:pt x="21717" y="74650"/>
                </a:moveTo>
                <a:lnTo>
                  <a:pt x="21463" y="70853"/>
                </a:lnTo>
                <a:lnTo>
                  <a:pt x="19558" y="62001"/>
                </a:lnTo>
                <a:lnTo>
                  <a:pt x="18923" y="60731"/>
                </a:lnTo>
                <a:lnTo>
                  <a:pt x="17780" y="58204"/>
                </a:lnTo>
                <a:lnTo>
                  <a:pt x="13970" y="55664"/>
                </a:lnTo>
                <a:lnTo>
                  <a:pt x="10414" y="51879"/>
                </a:lnTo>
                <a:lnTo>
                  <a:pt x="4318" y="48082"/>
                </a:lnTo>
                <a:lnTo>
                  <a:pt x="5588" y="55664"/>
                </a:lnTo>
                <a:lnTo>
                  <a:pt x="11430" y="62001"/>
                </a:lnTo>
                <a:lnTo>
                  <a:pt x="12192" y="62001"/>
                </a:lnTo>
                <a:lnTo>
                  <a:pt x="13208" y="60731"/>
                </a:lnTo>
                <a:lnTo>
                  <a:pt x="10668" y="63995"/>
                </a:lnTo>
                <a:lnTo>
                  <a:pt x="10922" y="63258"/>
                </a:lnTo>
                <a:lnTo>
                  <a:pt x="8636" y="59461"/>
                </a:lnTo>
                <a:lnTo>
                  <a:pt x="3810" y="55664"/>
                </a:lnTo>
                <a:lnTo>
                  <a:pt x="508" y="53136"/>
                </a:lnTo>
                <a:lnTo>
                  <a:pt x="2286" y="58204"/>
                </a:lnTo>
                <a:lnTo>
                  <a:pt x="2794" y="63258"/>
                </a:lnTo>
                <a:lnTo>
                  <a:pt x="5334" y="69583"/>
                </a:lnTo>
                <a:lnTo>
                  <a:pt x="13208" y="78447"/>
                </a:lnTo>
                <a:lnTo>
                  <a:pt x="14732" y="78447"/>
                </a:lnTo>
                <a:lnTo>
                  <a:pt x="15748" y="77177"/>
                </a:lnTo>
                <a:lnTo>
                  <a:pt x="13208" y="71361"/>
                </a:lnTo>
                <a:lnTo>
                  <a:pt x="16256" y="73380"/>
                </a:lnTo>
                <a:lnTo>
                  <a:pt x="16510" y="77177"/>
                </a:lnTo>
                <a:lnTo>
                  <a:pt x="17018" y="77177"/>
                </a:lnTo>
                <a:lnTo>
                  <a:pt x="17526" y="75920"/>
                </a:lnTo>
                <a:lnTo>
                  <a:pt x="17780" y="75920"/>
                </a:lnTo>
                <a:lnTo>
                  <a:pt x="17526" y="73380"/>
                </a:lnTo>
                <a:lnTo>
                  <a:pt x="16002" y="69583"/>
                </a:lnTo>
                <a:lnTo>
                  <a:pt x="14224" y="68326"/>
                </a:lnTo>
                <a:lnTo>
                  <a:pt x="10668" y="68326"/>
                </a:lnTo>
                <a:lnTo>
                  <a:pt x="10668" y="69697"/>
                </a:lnTo>
                <a:lnTo>
                  <a:pt x="5334" y="67056"/>
                </a:lnTo>
                <a:lnTo>
                  <a:pt x="4318" y="59461"/>
                </a:lnTo>
                <a:lnTo>
                  <a:pt x="6604" y="67056"/>
                </a:lnTo>
                <a:lnTo>
                  <a:pt x="10668" y="69697"/>
                </a:lnTo>
                <a:lnTo>
                  <a:pt x="10668" y="68326"/>
                </a:lnTo>
                <a:lnTo>
                  <a:pt x="10414" y="67056"/>
                </a:lnTo>
                <a:lnTo>
                  <a:pt x="14224" y="67056"/>
                </a:lnTo>
                <a:lnTo>
                  <a:pt x="13970" y="65786"/>
                </a:lnTo>
                <a:lnTo>
                  <a:pt x="13462" y="65786"/>
                </a:lnTo>
                <a:lnTo>
                  <a:pt x="13970" y="64528"/>
                </a:lnTo>
                <a:lnTo>
                  <a:pt x="14224" y="64528"/>
                </a:lnTo>
                <a:lnTo>
                  <a:pt x="13208" y="63258"/>
                </a:lnTo>
                <a:lnTo>
                  <a:pt x="13716" y="63258"/>
                </a:lnTo>
                <a:lnTo>
                  <a:pt x="14732" y="64528"/>
                </a:lnTo>
                <a:lnTo>
                  <a:pt x="14986" y="64528"/>
                </a:lnTo>
                <a:lnTo>
                  <a:pt x="14986" y="68326"/>
                </a:lnTo>
                <a:lnTo>
                  <a:pt x="18034" y="70853"/>
                </a:lnTo>
                <a:lnTo>
                  <a:pt x="18542" y="75920"/>
                </a:lnTo>
                <a:lnTo>
                  <a:pt x="19558" y="75920"/>
                </a:lnTo>
                <a:lnTo>
                  <a:pt x="19050" y="70853"/>
                </a:lnTo>
                <a:lnTo>
                  <a:pt x="15748" y="68326"/>
                </a:lnTo>
                <a:lnTo>
                  <a:pt x="15494" y="64528"/>
                </a:lnTo>
                <a:lnTo>
                  <a:pt x="14732" y="63258"/>
                </a:lnTo>
                <a:lnTo>
                  <a:pt x="13970" y="62001"/>
                </a:lnTo>
                <a:lnTo>
                  <a:pt x="16510" y="62001"/>
                </a:lnTo>
                <a:lnTo>
                  <a:pt x="16510" y="65786"/>
                </a:lnTo>
                <a:lnTo>
                  <a:pt x="18288" y="68326"/>
                </a:lnTo>
                <a:lnTo>
                  <a:pt x="19685" y="70853"/>
                </a:lnTo>
                <a:lnTo>
                  <a:pt x="20574" y="74650"/>
                </a:lnTo>
                <a:lnTo>
                  <a:pt x="21717" y="74650"/>
                </a:lnTo>
                <a:close/>
              </a:path>
              <a:path w="59054" h="148589">
                <a:moveTo>
                  <a:pt x="23622" y="99961"/>
                </a:moveTo>
                <a:lnTo>
                  <a:pt x="23368" y="97421"/>
                </a:lnTo>
                <a:lnTo>
                  <a:pt x="23241" y="93624"/>
                </a:lnTo>
                <a:lnTo>
                  <a:pt x="22098" y="91097"/>
                </a:lnTo>
                <a:lnTo>
                  <a:pt x="21717" y="86042"/>
                </a:lnTo>
                <a:lnTo>
                  <a:pt x="23114" y="86042"/>
                </a:lnTo>
                <a:lnTo>
                  <a:pt x="19685" y="82245"/>
                </a:lnTo>
                <a:lnTo>
                  <a:pt x="17780" y="87299"/>
                </a:lnTo>
                <a:lnTo>
                  <a:pt x="17526" y="89827"/>
                </a:lnTo>
                <a:lnTo>
                  <a:pt x="16002" y="92367"/>
                </a:lnTo>
                <a:lnTo>
                  <a:pt x="16764" y="102489"/>
                </a:lnTo>
                <a:lnTo>
                  <a:pt x="20320" y="99961"/>
                </a:lnTo>
                <a:lnTo>
                  <a:pt x="20193" y="99314"/>
                </a:lnTo>
                <a:lnTo>
                  <a:pt x="19558" y="95402"/>
                </a:lnTo>
                <a:lnTo>
                  <a:pt x="19685" y="89827"/>
                </a:lnTo>
                <a:lnTo>
                  <a:pt x="19558" y="87299"/>
                </a:lnTo>
                <a:lnTo>
                  <a:pt x="21336" y="86042"/>
                </a:lnTo>
                <a:lnTo>
                  <a:pt x="19812" y="94437"/>
                </a:lnTo>
                <a:lnTo>
                  <a:pt x="19685" y="96164"/>
                </a:lnTo>
                <a:lnTo>
                  <a:pt x="20193" y="99314"/>
                </a:lnTo>
                <a:lnTo>
                  <a:pt x="21463" y="99961"/>
                </a:lnTo>
                <a:lnTo>
                  <a:pt x="23622" y="99961"/>
                </a:lnTo>
                <a:close/>
              </a:path>
              <a:path w="59054" h="148589">
                <a:moveTo>
                  <a:pt x="23876" y="29095"/>
                </a:moveTo>
                <a:lnTo>
                  <a:pt x="21463" y="29095"/>
                </a:lnTo>
                <a:lnTo>
                  <a:pt x="23241" y="30365"/>
                </a:lnTo>
                <a:lnTo>
                  <a:pt x="23876" y="29095"/>
                </a:lnTo>
                <a:close/>
              </a:path>
              <a:path w="59054" h="148589">
                <a:moveTo>
                  <a:pt x="24511" y="116408"/>
                </a:moveTo>
                <a:lnTo>
                  <a:pt x="24384" y="113880"/>
                </a:lnTo>
                <a:lnTo>
                  <a:pt x="23622" y="112610"/>
                </a:lnTo>
                <a:lnTo>
                  <a:pt x="22606" y="112610"/>
                </a:lnTo>
                <a:lnTo>
                  <a:pt x="22606" y="113880"/>
                </a:lnTo>
                <a:lnTo>
                  <a:pt x="23114" y="115138"/>
                </a:lnTo>
                <a:lnTo>
                  <a:pt x="23114" y="116408"/>
                </a:lnTo>
                <a:lnTo>
                  <a:pt x="22352" y="115138"/>
                </a:lnTo>
                <a:lnTo>
                  <a:pt x="22098" y="113880"/>
                </a:lnTo>
                <a:lnTo>
                  <a:pt x="21463" y="112610"/>
                </a:lnTo>
                <a:lnTo>
                  <a:pt x="19304" y="112610"/>
                </a:lnTo>
                <a:lnTo>
                  <a:pt x="19050" y="113880"/>
                </a:lnTo>
                <a:lnTo>
                  <a:pt x="24511" y="122237"/>
                </a:lnTo>
                <a:lnTo>
                  <a:pt x="24511" y="116408"/>
                </a:lnTo>
                <a:close/>
              </a:path>
              <a:path w="59054" h="148589">
                <a:moveTo>
                  <a:pt x="24892" y="122732"/>
                </a:moveTo>
                <a:lnTo>
                  <a:pt x="24511" y="122237"/>
                </a:lnTo>
                <a:lnTo>
                  <a:pt x="24511" y="122732"/>
                </a:lnTo>
                <a:lnTo>
                  <a:pt x="24892" y="123012"/>
                </a:lnTo>
                <a:lnTo>
                  <a:pt x="24892" y="122732"/>
                </a:lnTo>
                <a:close/>
              </a:path>
              <a:path w="59054" h="148589">
                <a:moveTo>
                  <a:pt x="25019" y="144246"/>
                </a:moveTo>
                <a:lnTo>
                  <a:pt x="23622" y="140449"/>
                </a:lnTo>
                <a:lnTo>
                  <a:pt x="24130" y="140449"/>
                </a:lnTo>
                <a:lnTo>
                  <a:pt x="24892" y="137922"/>
                </a:lnTo>
                <a:lnTo>
                  <a:pt x="16002" y="137922"/>
                </a:lnTo>
                <a:lnTo>
                  <a:pt x="16764" y="140449"/>
                </a:lnTo>
                <a:lnTo>
                  <a:pt x="22860" y="144246"/>
                </a:lnTo>
                <a:lnTo>
                  <a:pt x="25019" y="144246"/>
                </a:lnTo>
                <a:close/>
              </a:path>
              <a:path w="59054" h="148589">
                <a:moveTo>
                  <a:pt x="25654" y="29095"/>
                </a:moveTo>
                <a:lnTo>
                  <a:pt x="23622" y="20243"/>
                </a:lnTo>
                <a:lnTo>
                  <a:pt x="20320" y="12649"/>
                </a:lnTo>
                <a:lnTo>
                  <a:pt x="15367" y="6324"/>
                </a:lnTo>
                <a:lnTo>
                  <a:pt x="8890" y="0"/>
                </a:lnTo>
                <a:lnTo>
                  <a:pt x="9652" y="2527"/>
                </a:lnTo>
                <a:lnTo>
                  <a:pt x="9906" y="6324"/>
                </a:lnTo>
                <a:lnTo>
                  <a:pt x="11684" y="8851"/>
                </a:lnTo>
                <a:lnTo>
                  <a:pt x="12954" y="16446"/>
                </a:lnTo>
                <a:lnTo>
                  <a:pt x="13462" y="18973"/>
                </a:lnTo>
                <a:lnTo>
                  <a:pt x="20320" y="24041"/>
                </a:lnTo>
                <a:lnTo>
                  <a:pt x="20828" y="25298"/>
                </a:lnTo>
                <a:lnTo>
                  <a:pt x="23876" y="29095"/>
                </a:lnTo>
                <a:lnTo>
                  <a:pt x="25654" y="29095"/>
                </a:lnTo>
                <a:close/>
              </a:path>
              <a:path w="59054" h="148589">
                <a:moveTo>
                  <a:pt x="27432" y="62001"/>
                </a:moveTo>
                <a:lnTo>
                  <a:pt x="26543" y="60731"/>
                </a:lnTo>
                <a:lnTo>
                  <a:pt x="22352" y="59461"/>
                </a:lnTo>
                <a:lnTo>
                  <a:pt x="21336" y="59461"/>
                </a:lnTo>
                <a:lnTo>
                  <a:pt x="21717" y="60731"/>
                </a:lnTo>
                <a:lnTo>
                  <a:pt x="21717" y="70853"/>
                </a:lnTo>
                <a:lnTo>
                  <a:pt x="22860" y="70853"/>
                </a:lnTo>
                <a:lnTo>
                  <a:pt x="23241" y="65786"/>
                </a:lnTo>
                <a:lnTo>
                  <a:pt x="24384" y="64528"/>
                </a:lnTo>
                <a:lnTo>
                  <a:pt x="27432" y="62001"/>
                </a:lnTo>
                <a:close/>
              </a:path>
              <a:path w="59054" h="148589">
                <a:moveTo>
                  <a:pt x="28448" y="131152"/>
                </a:moveTo>
                <a:lnTo>
                  <a:pt x="26162" y="126530"/>
                </a:lnTo>
                <a:lnTo>
                  <a:pt x="22352" y="120205"/>
                </a:lnTo>
                <a:lnTo>
                  <a:pt x="19431" y="116408"/>
                </a:lnTo>
                <a:lnTo>
                  <a:pt x="19177" y="116128"/>
                </a:lnTo>
                <a:lnTo>
                  <a:pt x="18288" y="112610"/>
                </a:lnTo>
                <a:lnTo>
                  <a:pt x="18034" y="111340"/>
                </a:lnTo>
                <a:lnTo>
                  <a:pt x="14986" y="111340"/>
                </a:lnTo>
                <a:lnTo>
                  <a:pt x="16256" y="112610"/>
                </a:lnTo>
                <a:lnTo>
                  <a:pt x="17272" y="113880"/>
                </a:lnTo>
                <a:lnTo>
                  <a:pt x="15748" y="113880"/>
                </a:lnTo>
                <a:lnTo>
                  <a:pt x="13716" y="110083"/>
                </a:lnTo>
                <a:lnTo>
                  <a:pt x="13462" y="110083"/>
                </a:lnTo>
                <a:lnTo>
                  <a:pt x="8763" y="109016"/>
                </a:lnTo>
                <a:lnTo>
                  <a:pt x="11049" y="111340"/>
                </a:lnTo>
                <a:lnTo>
                  <a:pt x="15176" y="113880"/>
                </a:lnTo>
                <a:lnTo>
                  <a:pt x="9144" y="113880"/>
                </a:lnTo>
                <a:lnTo>
                  <a:pt x="8128" y="112610"/>
                </a:lnTo>
                <a:lnTo>
                  <a:pt x="6350" y="112610"/>
                </a:lnTo>
                <a:lnTo>
                  <a:pt x="5842" y="118935"/>
                </a:lnTo>
                <a:lnTo>
                  <a:pt x="13462" y="122732"/>
                </a:lnTo>
                <a:lnTo>
                  <a:pt x="20828" y="129057"/>
                </a:lnTo>
                <a:lnTo>
                  <a:pt x="24130" y="130327"/>
                </a:lnTo>
                <a:lnTo>
                  <a:pt x="28448" y="131152"/>
                </a:lnTo>
                <a:close/>
              </a:path>
              <a:path w="59054" h="148589">
                <a:moveTo>
                  <a:pt x="28702" y="131203"/>
                </a:moveTo>
                <a:lnTo>
                  <a:pt x="28448" y="131152"/>
                </a:lnTo>
                <a:lnTo>
                  <a:pt x="28575" y="131584"/>
                </a:lnTo>
                <a:lnTo>
                  <a:pt x="28702" y="131203"/>
                </a:lnTo>
                <a:close/>
              </a:path>
              <a:path w="59054" h="148589">
                <a:moveTo>
                  <a:pt x="30099" y="129057"/>
                </a:moveTo>
                <a:lnTo>
                  <a:pt x="29845" y="124726"/>
                </a:lnTo>
                <a:lnTo>
                  <a:pt x="29337" y="125260"/>
                </a:lnTo>
                <a:lnTo>
                  <a:pt x="30099" y="129057"/>
                </a:lnTo>
                <a:close/>
              </a:path>
              <a:path w="59054" h="148589">
                <a:moveTo>
                  <a:pt x="30099" y="116408"/>
                </a:moveTo>
                <a:lnTo>
                  <a:pt x="29337" y="115138"/>
                </a:lnTo>
                <a:lnTo>
                  <a:pt x="27940" y="115138"/>
                </a:lnTo>
                <a:lnTo>
                  <a:pt x="28956" y="112610"/>
                </a:lnTo>
                <a:lnTo>
                  <a:pt x="27686" y="113106"/>
                </a:lnTo>
                <a:lnTo>
                  <a:pt x="27686" y="115684"/>
                </a:lnTo>
                <a:lnTo>
                  <a:pt x="27686" y="117665"/>
                </a:lnTo>
                <a:lnTo>
                  <a:pt x="27432" y="118935"/>
                </a:lnTo>
                <a:lnTo>
                  <a:pt x="26289" y="118935"/>
                </a:lnTo>
                <a:lnTo>
                  <a:pt x="27686" y="115684"/>
                </a:lnTo>
                <a:lnTo>
                  <a:pt x="27686" y="113106"/>
                </a:lnTo>
                <a:lnTo>
                  <a:pt x="25654" y="113880"/>
                </a:lnTo>
                <a:lnTo>
                  <a:pt x="25654" y="118935"/>
                </a:lnTo>
                <a:lnTo>
                  <a:pt x="26162" y="120205"/>
                </a:lnTo>
                <a:lnTo>
                  <a:pt x="27940" y="124002"/>
                </a:lnTo>
                <a:lnTo>
                  <a:pt x="27940" y="125260"/>
                </a:lnTo>
                <a:lnTo>
                  <a:pt x="29718" y="120205"/>
                </a:lnTo>
                <a:lnTo>
                  <a:pt x="29845" y="118935"/>
                </a:lnTo>
                <a:lnTo>
                  <a:pt x="30099" y="116408"/>
                </a:lnTo>
                <a:close/>
              </a:path>
              <a:path w="59054" h="148589">
                <a:moveTo>
                  <a:pt x="30734" y="131584"/>
                </a:moveTo>
                <a:lnTo>
                  <a:pt x="30099" y="129057"/>
                </a:lnTo>
                <a:lnTo>
                  <a:pt x="27940" y="125260"/>
                </a:lnTo>
                <a:lnTo>
                  <a:pt x="24892" y="123012"/>
                </a:lnTo>
                <a:lnTo>
                  <a:pt x="25019" y="124002"/>
                </a:lnTo>
                <a:lnTo>
                  <a:pt x="27432" y="127800"/>
                </a:lnTo>
                <a:lnTo>
                  <a:pt x="29210" y="129057"/>
                </a:lnTo>
                <a:lnTo>
                  <a:pt x="28702" y="131203"/>
                </a:lnTo>
                <a:lnTo>
                  <a:pt x="30734" y="131584"/>
                </a:lnTo>
                <a:close/>
              </a:path>
              <a:path w="59054" h="148589">
                <a:moveTo>
                  <a:pt x="32258" y="135382"/>
                </a:moveTo>
                <a:lnTo>
                  <a:pt x="30607" y="132854"/>
                </a:lnTo>
                <a:lnTo>
                  <a:pt x="29718" y="131584"/>
                </a:lnTo>
                <a:lnTo>
                  <a:pt x="27940" y="131724"/>
                </a:lnTo>
                <a:lnTo>
                  <a:pt x="27940" y="131584"/>
                </a:lnTo>
                <a:lnTo>
                  <a:pt x="21971" y="129679"/>
                </a:lnTo>
                <a:lnTo>
                  <a:pt x="21971" y="132181"/>
                </a:lnTo>
                <a:lnTo>
                  <a:pt x="13208" y="132854"/>
                </a:lnTo>
                <a:lnTo>
                  <a:pt x="10922" y="127800"/>
                </a:lnTo>
                <a:lnTo>
                  <a:pt x="12954" y="130327"/>
                </a:lnTo>
                <a:lnTo>
                  <a:pt x="21971" y="132181"/>
                </a:lnTo>
                <a:lnTo>
                  <a:pt x="21971" y="129679"/>
                </a:lnTo>
                <a:lnTo>
                  <a:pt x="20066" y="129057"/>
                </a:lnTo>
                <a:lnTo>
                  <a:pt x="19050" y="129057"/>
                </a:lnTo>
                <a:lnTo>
                  <a:pt x="17653" y="127800"/>
                </a:lnTo>
                <a:lnTo>
                  <a:pt x="15113" y="125260"/>
                </a:lnTo>
                <a:lnTo>
                  <a:pt x="13716" y="124002"/>
                </a:lnTo>
                <a:lnTo>
                  <a:pt x="13208" y="124002"/>
                </a:lnTo>
                <a:lnTo>
                  <a:pt x="9652" y="125260"/>
                </a:lnTo>
                <a:lnTo>
                  <a:pt x="8382" y="125260"/>
                </a:lnTo>
                <a:lnTo>
                  <a:pt x="7620" y="124002"/>
                </a:lnTo>
                <a:lnTo>
                  <a:pt x="6096" y="124002"/>
                </a:lnTo>
                <a:lnTo>
                  <a:pt x="8382" y="127800"/>
                </a:lnTo>
                <a:lnTo>
                  <a:pt x="10668" y="134124"/>
                </a:lnTo>
                <a:lnTo>
                  <a:pt x="18288" y="134124"/>
                </a:lnTo>
                <a:lnTo>
                  <a:pt x="26797" y="135382"/>
                </a:lnTo>
                <a:lnTo>
                  <a:pt x="32258" y="135382"/>
                </a:lnTo>
                <a:close/>
              </a:path>
              <a:path w="59054" h="148589">
                <a:moveTo>
                  <a:pt x="33147" y="136652"/>
                </a:moveTo>
                <a:lnTo>
                  <a:pt x="32766" y="135788"/>
                </a:lnTo>
                <a:lnTo>
                  <a:pt x="32512" y="135382"/>
                </a:lnTo>
                <a:lnTo>
                  <a:pt x="32258" y="135382"/>
                </a:lnTo>
                <a:lnTo>
                  <a:pt x="33147" y="136652"/>
                </a:lnTo>
                <a:close/>
              </a:path>
              <a:path w="59054" h="148589">
                <a:moveTo>
                  <a:pt x="33147" y="121462"/>
                </a:moveTo>
                <a:lnTo>
                  <a:pt x="29718" y="121462"/>
                </a:lnTo>
                <a:lnTo>
                  <a:pt x="29845" y="124726"/>
                </a:lnTo>
                <a:lnTo>
                  <a:pt x="33147" y="121462"/>
                </a:lnTo>
                <a:close/>
              </a:path>
              <a:path w="59054" h="148589">
                <a:moveTo>
                  <a:pt x="33274" y="34163"/>
                </a:moveTo>
                <a:lnTo>
                  <a:pt x="32258" y="33058"/>
                </a:lnTo>
                <a:lnTo>
                  <a:pt x="30226" y="34023"/>
                </a:lnTo>
                <a:lnTo>
                  <a:pt x="26543" y="43014"/>
                </a:lnTo>
                <a:lnTo>
                  <a:pt x="26162" y="43014"/>
                </a:lnTo>
                <a:lnTo>
                  <a:pt x="25146" y="40487"/>
                </a:lnTo>
                <a:lnTo>
                  <a:pt x="24511" y="37960"/>
                </a:lnTo>
                <a:lnTo>
                  <a:pt x="25400" y="36690"/>
                </a:lnTo>
                <a:lnTo>
                  <a:pt x="26670" y="30365"/>
                </a:lnTo>
                <a:lnTo>
                  <a:pt x="23241" y="30365"/>
                </a:lnTo>
                <a:lnTo>
                  <a:pt x="22352" y="30365"/>
                </a:lnTo>
                <a:lnTo>
                  <a:pt x="25019" y="32893"/>
                </a:lnTo>
                <a:lnTo>
                  <a:pt x="23622" y="39217"/>
                </a:lnTo>
                <a:lnTo>
                  <a:pt x="23114" y="43014"/>
                </a:lnTo>
                <a:lnTo>
                  <a:pt x="22860" y="39217"/>
                </a:lnTo>
                <a:lnTo>
                  <a:pt x="18796" y="31623"/>
                </a:lnTo>
                <a:lnTo>
                  <a:pt x="17526" y="30365"/>
                </a:lnTo>
                <a:lnTo>
                  <a:pt x="13716" y="24041"/>
                </a:lnTo>
                <a:lnTo>
                  <a:pt x="5334" y="21501"/>
                </a:lnTo>
                <a:lnTo>
                  <a:pt x="508" y="17703"/>
                </a:lnTo>
                <a:lnTo>
                  <a:pt x="4572" y="29095"/>
                </a:lnTo>
                <a:lnTo>
                  <a:pt x="6604" y="31623"/>
                </a:lnTo>
                <a:lnTo>
                  <a:pt x="12954" y="35420"/>
                </a:lnTo>
                <a:lnTo>
                  <a:pt x="18034" y="35420"/>
                </a:lnTo>
                <a:lnTo>
                  <a:pt x="20574" y="39217"/>
                </a:lnTo>
                <a:lnTo>
                  <a:pt x="21082" y="45542"/>
                </a:lnTo>
                <a:lnTo>
                  <a:pt x="21717" y="45542"/>
                </a:lnTo>
                <a:lnTo>
                  <a:pt x="25400" y="46812"/>
                </a:lnTo>
                <a:lnTo>
                  <a:pt x="26289" y="46812"/>
                </a:lnTo>
                <a:lnTo>
                  <a:pt x="28067" y="44284"/>
                </a:lnTo>
                <a:lnTo>
                  <a:pt x="28448" y="43014"/>
                </a:lnTo>
                <a:lnTo>
                  <a:pt x="28702" y="41744"/>
                </a:lnTo>
                <a:lnTo>
                  <a:pt x="30988" y="39217"/>
                </a:lnTo>
                <a:lnTo>
                  <a:pt x="29845" y="36690"/>
                </a:lnTo>
                <a:lnTo>
                  <a:pt x="31115" y="36690"/>
                </a:lnTo>
                <a:lnTo>
                  <a:pt x="33274" y="34163"/>
                </a:lnTo>
                <a:close/>
              </a:path>
              <a:path w="59054" h="148589">
                <a:moveTo>
                  <a:pt x="33401" y="121234"/>
                </a:moveTo>
                <a:lnTo>
                  <a:pt x="33147" y="121462"/>
                </a:lnTo>
                <a:lnTo>
                  <a:pt x="33401" y="121462"/>
                </a:lnTo>
                <a:lnTo>
                  <a:pt x="33401" y="121234"/>
                </a:lnTo>
                <a:close/>
              </a:path>
              <a:path w="59054" h="148589">
                <a:moveTo>
                  <a:pt x="34671" y="67056"/>
                </a:moveTo>
                <a:lnTo>
                  <a:pt x="32512" y="64528"/>
                </a:lnTo>
                <a:lnTo>
                  <a:pt x="30734" y="64528"/>
                </a:lnTo>
                <a:lnTo>
                  <a:pt x="31369" y="63258"/>
                </a:lnTo>
                <a:lnTo>
                  <a:pt x="30480" y="59461"/>
                </a:lnTo>
                <a:lnTo>
                  <a:pt x="30099" y="59931"/>
                </a:lnTo>
                <a:lnTo>
                  <a:pt x="30099" y="65227"/>
                </a:lnTo>
                <a:lnTo>
                  <a:pt x="28321" y="68326"/>
                </a:lnTo>
                <a:lnTo>
                  <a:pt x="26162" y="69583"/>
                </a:lnTo>
                <a:lnTo>
                  <a:pt x="30099" y="65227"/>
                </a:lnTo>
                <a:lnTo>
                  <a:pt x="30099" y="59931"/>
                </a:lnTo>
                <a:lnTo>
                  <a:pt x="26289" y="64528"/>
                </a:lnTo>
                <a:lnTo>
                  <a:pt x="25654" y="65786"/>
                </a:lnTo>
                <a:lnTo>
                  <a:pt x="22606" y="73380"/>
                </a:lnTo>
                <a:lnTo>
                  <a:pt x="23114" y="73380"/>
                </a:lnTo>
                <a:lnTo>
                  <a:pt x="24892" y="72123"/>
                </a:lnTo>
                <a:lnTo>
                  <a:pt x="29845" y="69583"/>
                </a:lnTo>
                <a:lnTo>
                  <a:pt x="34671" y="67056"/>
                </a:lnTo>
                <a:close/>
              </a:path>
              <a:path w="59054" h="148589">
                <a:moveTo>
                  <a:pt x="35179" y="92367"/>
                </a:moveTo>
                <a:lnTo>
                  <a:pt x="32639" y="93624"/>
                </a:lnTo>
                <a:lnTo>
                  <a:pt x="30607" y="95250"/>
                </a:lnTo>
                <a:lnTo>
                  <a:pt x="32512" y="82245"/>
                </a:lnTo>
                <a:lnTo>
                  <a:pt x="31750" y="80975"/>
                </a:lnTo>
                <a:lnTo>
                  <a:pt x="30480" y="78447"/>
                </a:lnTo>
                <a:lnTo>
                  <a:pt x="26162" y="79705"/>
                </a:lnTo>
                <a:lnTo>
                  <a:pt x="23241" y="86042"/>
                </a:lnTo>
                <a:lnTo>
                  <a:pt x="23241" y="89827"/>
                </a:lnTo>
                <a:lnTo>
                  <a:pt x="24384" y="91097"/>
                </a:lnTo>
                <a:lnTo>
                  <a:pt x="24384" y="99961"/>
                </a:lnTo>
                <a:lnTo>
                  <a:pt x="25146" y="99961"/>
                </a:lnTo>
                <a:lnTo>
                  <a:pt x="26035" y="95402"/>
                </a:lnTo>
                <a:lnTo>
                  <a:pt x="25908" y="86042"/>
                </a:lnTo>
                <a:lnTo>
                  <a:pt x="28956" y="80975"/>
                </a:lnTo>
                <a:lnTo>
                  <a:pt x="27686" y="86042"/>
                </a:lnTo>
                <a:lnTo>
                  <a:pt x="26543" y="95402"/>
                </a:lnTo>
                <a:lnTo>
                  <a:pt x="25908" y="99961"/>
                </a:lnTo>
                <a:lnTo>
                  <a:pt x="27940" y="99352"/>
                </a:lnTo>
                <a:lnTo>
                  <a:pt x="27940" y="101219"/>
                </a:lnTo>
                <a:lnTo>
                  <a:pt x="28956" y="101219"/>
                </a:lnTo>
                <a:lnTo>
                  <a:pt x="29718" y="102489"/>
                </a:lnTo>
                <a:lnTo>
                  <a:pt x="30734" y="102489"/>
                </a:lnTo>
                <a:lnTo>
                  <a:pt x="31115" y="99961"/>
                </a:lnTo>
                <a:lnTo>
                  <a:pt x="33401" y="96164"/>
                </a:lnTo>
                <a:lnTo>
                  <a:pt x="34417" y="93624"/>
                </a:lnTo>
                <a:lnTo>
                  <a:pt x="35179" y="93624"/>
                </a:lnTo>
                <a:lnTo>
                  <a:pt x="35179" y="92367"/>
                </a:lnTo>
                <a:close/>
              </a:path>
              <a:path w="59054" h="148589">
                <a:moveTo>
                  <a:pt x="35687" y="93624"/>
                </a:moveTo>
                <a:lnTo>
                  <a:pt x="35179" y="93624"/>
                </a:lnTo>
                <a:lnTo>
                  <a:pt x="35179" y="94437"/>
                </a:lnTo>
                <a:lnTo>
                  <a:pt x="35687" y="93624"/>
                </a:lnTo>
                <a:close/>
              </a:path>
              <a:path w="59054" h="148589">
                <a:moveTo>
                  <a:pt x="35941" y="102489"/>
                </a:moveTo>
                <a:lnTo>
                  <a:pt x="35306" y="96164"/>
                </a:lnTo>
                <a:lnTo>
                  <a:pt x="35179" y="94437"/>
                </a:lnTo>
                <a:lnTo>
                  <a:pt x="31369" y="101219"/>
                </a:lnTo>
                <a:lnTo>
                  <a:pt x="31115" y="102489"/>
                </a:lnTo>
                <a:lnTo>
                  <a:pt x="35941" y="102489"/>
                </a:lnTo>
                <a:close/>
              </a:path>
              <a:path w="59054" h="148589">
                <a:moveTo>
                  <a:pt x="39751" y="145503"/>
                </a:moveTo>
                <a:lnTo>
                  <a:pt x="37719" y="144246"/>
                </a:lnTo>
                <a:lnTo>
                  <a:pt x="34925" y="139179"/>
                </a:lnTo>
                <a:lnTo>
                  <a:pt x="35179" y="144246"/>
                </a:lnTo>
                <a:lnTo>
                  <a:pt x="35687" y="144246"/>
                </a:lnTo>
                <a:lnTo>
                  <a:pt x="38481" y="145503"/>
                </a:lnTo>
                <a:lnTo>
                  <a:pt x="39751" y="145503"/>
                </a:lnTo>
                <a:close/>
              </a:path>
              <a:path w="59054" h="148589">
                <a:moveTo>
                  <a:pt x="41783" y="118935"/>
                </a:moveTo>
                <a:lnTo>
                  <a:pt x="33909" y="111340"/>
                </a:lnTo>
                <a:lnTo>
                  <a:pt x="32512" y="117665"/>
                </a:lnTo>
                <a:lnTo>
                  <a:pt x="33401" y="121234"/>
                </a:lnTo>
                <a:lnTo>
                  <a:pt x="34417" y="120205"/>
                </a:lnTo>
                <a:lnTo>
                  <a:pt x="41783" y="118935"/>
                </a:lnTo>
                <a:close/>
              </a:path>
              <a:path w="59054" h="148589">
                <a:moveTo>
                  <a:pt x="42291" y="36690"/>
                </a:moveTo>
                <a:lnTo>
                  <a:pt x="38735" y="36690"/>
                </a:lnTo>
                <a:lnTo>
                  <a:pt x="37719" y="35420"/>
                </a:lnTo>
                <a:lnTo>
                  <a:pt x="35941" y="40487"/>
                </a:lnTo>
                <a:lnTo>
                  <a:pt x="34671" y="41744"/>
                </a:lnTo>
                <a:lnTo>
                  <a:pt x="31369" y="41744"/>
                </a:lnTo>
                <a:lnTo>
                  <a:pt x="27686" y="45542"/>
                </a:lnTo>
                <a:lnTo>
                  <a:pt x="27686" y="46812"/>
                </a:lnTo>
                <a:lnTo>
                  <a:pt x="28321" y="46812"/>
                </a:lnTo>
                <a:lnTo>
                  <a:pt x="29210" y="48082"/>
                </a:lnTo>
                <a:lnTo>
                  <a:pt x="30734" y="48082"/>
                </a:lnTo>
                <a:lnTo>
                  <a:pt x="33909" y="44284"/>
                </a:lnTo>
                <a:lnTo>
                  <a:pt x="36449" y="41744"/>
                </a:lnTo>
                <a:lnTo>
                  <a:pt x="38735" y="37960"/>
                </a:lnTo>
                <a:lnTo>
                  <a:pt x="38735" y="41744"/>
                </a:lnTo>
                <a:lnTo>
                  <a:pt x="32893" y="46812"/>
                </a:lnTo>
                <a:lnTo>
                  <a:pt x="31369" y="48082"/>
                </a:lnTo>
                <a:lnTo>
                  <a:pt x="33147" y="49339"/>
                </a:lnTo>
                <a:lnTo>
                  <a:pt x="33655" y="49339"/>
                </a:lnTo>
                <a:lnTo>
                  <a:pt x="34671" y="50609"/>
                </a:lnTo>
                <a:lnTo>
                  <a:pt x="37211" y="45542"/>
                </a:lnTo>
                <a:lnTo>
                  <a:pt x="42291" y="39217"/>
                </a:lnTo>
                <a:lnTo>
                  <a:pt x="42291" y="37960"/>
                </a:lnTo>
                <a:lnTo>
                  <a:pt x="42291" y="36690"/>
                </a:lnTo>
                <a:close/>
              </a:path>
              <a:path w="59054" h="148589">
                <a:moveTo>
                  <a:pt x="42799" y="70853"/>
                </a:moveTo>
                <a:lnTo>
                  <a:pt x="40513" y="72123"/>
                </a:lnTo>
                <a:lnTo>
                  <a:pt x="37338" y="77177"/>
                </a:lnTo>
                <a:lnTo>
                  <a:pt x="35941" y="78447"/>
                </a:lnTo>
                <a:lnTo>
                  <a:pt x="32639" y="80975"/>
                </a:lnTo>
                <a:lnTo>
                  <a:pt x="34163" y="80975"/>
                </a:lnTo>
                <a:lnTo>
                  <a:pt x="38227" y="77177"/>
                </a:lnTo>
                <a:lnTo>
                  <a:pt x="39497" y="77177"/>
                </a:lnTo>
                <a:lnTo>
                  <a:pt x="37084" y="82245"/>
                </a:lnTo>
                <a:lnTo>
                  <a:pt x="32512" y="82245"/>
                </a:lnTo>
                <a:lnTo>
                  <a:pt x="32639" y="83502"/>
                </a:lnTo>
                <a:lnTo>
                  <a:pt x="32639" y="84772"/>
                </a:lnTo>
                <a:lnTo>
                  <a:pt x="32893" y="84772"/>
                </a:lnTo>
                <a:lnTo>
                  <a:pt x="40513" y="83502"/>
                </a:lnTo>
                <a:lnTo>
                  <a:pt x="41275" y="77177"/>
                </a:lnTo>
                <a:lnTo>
                  <a:pt x="41529" y="75920"/>
                </a:lnTo>
                <a:lnTo>
                  <a:pt x="42799" y="70853"/>
                </a:lnTo>
                <a:close/>
              </a:path>
              <a:path w="59054" h="148589">
                <a:moveTo>
                  <a:pt x="42799" y="44284"/>
                </a:moveTo>
                <a:lnTo>
                  <a:pt x="41783" y="45542"/>
                </a:lnTo>
                <a:lnTo>
                  <a:pt x="38481" y="48082"/>
                </a:lnTo>
                <a:lnTo>
                  <a:pt x="34925" y="50609"/>
                </a:lnTo>
                <a:lnTo>
                  <a:pt x="35179" y="50609"/>
                </a:lnTo>
                <a:lnTo>
                  <a:pt x="37465" y="54406"/>
                </a:lnTo>
                <a:lnTo>
                  <a:pt x="39751" y="53136"/>
                </a:lnTo>
                <a:lnTo>
                  <a:pt x="40259" y="49339"/>
                </a:lnTo>
                <a:lnTo>
                  <a:pt x="41021" y="46812"/>
                </a:lnTo>
                <a:lnTo>
                  <a:pt x="41529" y="49339"/>
                </a:lnTo>
                <a:lnTo>
                  <a:pt x="40005" y="53136"/>
                </a:lnTo>
                <a:lnTo>
                  <a:pt x="38227" y="55664"/>
                </a:lnTo>
                <a:lnTo>
                  <a:pt x="38481" y="56934"/>
                </a:lnTo>
                <a:lnTo>
                  <a:pt x="38989" y="58204"/>
                </a:lnTo>
                <a:lnTo>
                  <a:pt x="42799" y="56934"/>
                </a:lnTo>
                <a:lnTo>
                  <a:pt x="42799" y="46812"/>
                </a:lnTo>
                <a:lnTo>
                  <a:pt x="42799" y="44284"/>
                </a:lnTo>
                <a:close/>
              </a:path>
              <a:path w="59054" h="148589">
                <a:moveTo>
                  <a:pt x="48768" y="143751"/>
                </a:moveTo>
                <a:lnTo>
                  <a:pt x="48133" y="141706"/>
                </a:lnTo>
                <a:lnTo>
                  <a:pt x="47879" y="140449"/>
                </a:lnTo>
                <a:lnTo>
                  <a:pt x="47879" y="136652"/>
                </a:lnTo>
                <a:lnTo>
                  <a:pt x="46342" y="135699"/>
                </a:lnTo>
                <a:lnTo>
                  <a:pt x="46342" y="143065"/>
                </a:lnTo>
                <a:lnTo>
                  <a:pt x="46101" y="141706"/>
                </a:lnTo>
                <a:lnTo>
                  <a:pt x="45593" y="139179"/>
                </a:lnTo>
                <a:lnTo>
                  <a:pt x="43561" y="135382"/>
                </a:lnTo>
                <a:lnTo>
                  <a:pt x="43561" y="134124"/>
                </a:lnTo>
                <a:lnTo>
                  <a:pt x="45593" y="136652"/>
                </a:lnTo>
                <a:lnTo>
                  <a:pt x="46342" y="143065"/>
                </a:lnTo>
                <a:lnTo>
                  <a:pt x="46342" y="135699"/>
                </a:lnTo>
                <a:lnTo>
                  <a:pt x="45847" y="135382"/>
                </a:lnTo>
                <a:lnTo>
                  <a:pt x="45085" y="134124"/>
                </a:lnTo>
                <a:lnTo>
                  <a:pt x="42545" y="130327"/>
                </a:lnTo>
                <a:lnTo>
                  <a:pt x="40513" y="130327"/>
                </a:lnTo>
                <a:lnTo>
                  <a:pt x="42545" y="135382"/>
                </a:lnTo>
                <a:lnTo>
                  <a:pt x="40259" y="135382"/>
                </a:lnTo>
                <a:lnTo>
                  <a:pt x="39751" y="134124"/>
                </a:lnTo>
                <a:lnTo>
                  <a:pt x="37465" y="132854"/>
                </a:lnTo>
                <a:lnTo>
                  <a:pt x="37465" y="138938"/>
                </a:lnTo>
                <a:lnTo>
                  <a:pt x="35941" y="136652"/>
                </a:lnTo>
                <a:lnTo>
                  <a:pt x="35433" y="136652"/>
                </a:lnTo>
                <a:lnTo>
                  <a:pt x="30734" y="131584"/>
                </a:lnTo>
                <a:lnTo>
                  <a:pt x="32766" y="135788"/>
                </a:lnTo>
                <a:lnTo>
                  <a:pt x="38227" y="142976"/>
                </a:lnTo>
                <a:lnTo>
                  <a:pt x="38735" y="142976"/>
                </a:lnTo>
                <a:lnTo>
                  <a:pt x="41275" y="145503"/>
                </a:lnTo>
                <a:lnTo>
                  <a:pt x="41783" y="145503"/>
                </a:lnTo>
                <a:lnTo>
                  <a:pt x="37846" y="139484"/>
                </a:lnTo>
                <a:lnTo>
                  <a:pt x="40513" y="141706"/>
                </a:lnTo>
                <a:lnTo>
                  <a:pt x="44323" y="146773"/>
                </a:lnTo>
                <a:lnTo>
                  <a:pt x="44831" y="144246"/>
                </a:lnTo>
                <a:lnTo>
                  <a:pt x="42545" y="140449"/>
                </a:lnTo>
                <a:lnTo>
                  <a:pt x="41529" y="140449"/>
                </a:lnTo>
                <a:lnTo>
                  <a:pt x="41402" y="138938"/>
                </a:lnTo>
                <a:lnTo>
                  <a:pt x="41275" y="138557"/>
                </a:lnTo>
                <a:lnTo>
                  <a:pt x="46609" y="145211"/>
                </a:lnTo>
                <a:lnTo>
                  <a:pt x="46609" y="145503"/>
                </a:lnTo>
                <a:lnTo>
                  <a:pt x="46863" y="145503"/>
                </a:lnTo>
                <a:lnTo>
                  <a:pt x="47371" y="145503"/>
                </a:lnTo>
                <a:lnTo>
                  <a:pt x="48641" y="145503"/>
                </a:lnTo>
                <a:lnTo>
                  <a:pt x="48768" y="144246"/>
                </a:lnTo>
                <a:lnTo>
                  <a:pt x="48768" y="143751"/>
                </a:lnTo>
                <a:close/>
              </a:path>
              <a:path w="59054" h="148589">
                <a:moveTo>
                  <a:pt x="58801" y="148043"/>
                </a:moveTo>
                <a:lnTo>
                  <a:pt x="57277" y="142976"/>
                </a:lnTo>
                <a:lnTo>
                  <a:pt x="55118" y="140119"/>
                </a:lnTo>
                <a:lnTo>
                  <a:pt x="55118" y="143751"/>
                </a:lnTo>
                <a:lnTo>
                  <a:pt x="51181" y="140449"/>
                </a:lnTo>
                <a:lnTo>
                  <a:pt x="51181" y="137922"/>
                </a:lnTo>
                <a:lnTo>
                  <a:pt x="53467" y="141706"/>
                </a:lnTo>
                <a:lnTo>
                  <a:pt x="54991" y="142976"/>
                </a:lnTo>
                <a:lnTo>
                  <a:pt x="55118" y="143751"/>
                </a:lnTo>
                <a:lnTo>
                  <a:pt x="55118" y="140119"/>
                </a:lnTo>
                <a:lnTo>
                  <a:pt x="53467" y="137922"/>
                </a:lnTo>
                <a:lnTo>
                  <a:pt x="51689" y="135382"/>
                </a:lnTo>
                <a:lnTo>
                  <a:pt x="49403" y="134124"/>
                </a:lnTo>
                <a:lnTo>
                  <a:pt x="49657" y="136652"/>
                </a:lnTo>
                <a:lnTo>
                  <a:pt x="48895" y="143865"/>
                </a:lnTo>
                <a:lnTo>
                  <a:pt x="48387" y="148043"/>
                </a:lnTo>
                <a:lnTo>
                  <a:pt x="54737" y="146773"/>
                </a:lnTo>
                <a:lnTo>
                  <a:pt x="55245" y="145503"/>
                </a:lnTo>
                <a:lnTo>
                  <a:pt x="55372" y="145084"/>
                </a:lnTo>
                <a:lnTo>
                  <a:pt x="55626" y="146773"/>
                </a:lnTo>
                <a:lnTo>
                  <a:pt x="56769" y="146773"/>
                </a:lnTo>
                <a:lnTo>
                  <a:pt x="57785" y="148043"/>
                </a:lnTo>
                <a:lnTo>
                  <a:pt x="58801" y="148043"/>
                </a:lnTo>
                <a:close/>
              </a:path>
            </a:pathLst>
          </a:custGeom>
          <a:solidFill>
            <a:srgbClr val="EBBB2F"/>
          </a:solidFill>
        </p:spPr>
        <p:txBody>
          <a:bodyPr wrap="square" lIns="0" tIns="0" rIns="0" bIns="0" rtlCol="0"/>
          <a:lstStyle/>
          <a:p>
            <a:endParaRPr sz="1867"/>
          </a:p>
        </p:txBody>
      </p:sp>
      <p:sp>
        <p:nvSpPr>
          <p:cNvPr id="36" name="bg object 36"/>
          <p:cNvSpPr/>
          <p:nvPr/>
        </p:nvSpPr>
        <p:spPr>
          <a:xfrm>
            <a:off x="9724813" y="5776181"/>
            <a:ext cx="298027" cy="363220"/>
          </a:xfrm>
          <a:custGeom>
            <a:avLst/>
            <a:gdLst/>
            <a:ahLst/>
            <a:cxnLst/>
            <a:rect l="l" t="t" r="r" b="b"/>
            <a:pathLst>
              <a:path w="223520" h="272414">
                <a:moveTo>
                  <a:pt x="10668" y="64528"/>
                </a:moveTo>
                <a:lnTo>
                  <a:pt x="8128" y="60731"/>
                </a:lnTo>
                <a:lnTo>
                  <a:pt x="8636" y="54406"/>
                </a:lnTo>
                <a:lnTo>
                  <a:pt x="7366" y="53149"/>
                </a:lnTo>
                <a:lnTo>
                  <a:pt x="7366" y="61734"/>
                </a:lnTo>
                <a:lnTo>
                  <a:pt x="4826" y="59474"/>
                </a:lnTo>
                <a:lnTo>
                  <a:pt x="4064" y="54406"/>
                </a:lnTo>
                <a:lnTo>
                  <a:pt x="6096" y="58204"/>
                </a:lnTo>
                <a:lnTo>
                  <a:pt x="7366" y="61734"/>
                </a:lnTo>
                <a:lnTo>
                  <a:pt x="7366" y="53149"/>
                </a:lnTo>
                <a:lnTo>
                  <a:pt x="6096" y="51879"/>
                </a:lnTo>
                <a:lnTo>
                  <a:pt x="3048" y="50609"/>
                </a:lnTo>
                <a:lnTo>
                  <a:pt x="1778" y="49339"/>
                </a:lnTo>
                <a:lnTo>
                  <a:pt x="0" y="48082"/>
                </a:lnTo>
                <a:lnTo>
                  <a:pt x="635" y="54406"/>
                </a:lnTo>
                <a:lnTo>
                  <a:pt x="1270" y="59474"/>
                </a:lnTo>
                <a:lnTo>
                  <a:pt x="6858" y="67056"/>
                </a:lnTo>
                <a:lnTo>
                  <a:pt x="7620" y="67056"/>
                </a:lnTo>
                <a:lnTo>
                  <a:pt x="8636" y="65798"/>
                </a:lnTo>
                <a:lnTo>
                  <a:pt x="9144" y="65798"/>
                </a:lnTo>
                <a:lnTo>
                  <a:pt x="8255" y="63449"/>
                </a:lnTo>
                <a:lnTo>
                  <a:pt x="10160" y="64528"/>
                </a:lnTo>
                <a:lnTo>
                  <a:pt x="10668" y="64528"/>
                </a:lnTo>
                <a:close/>
              </a:path>
              <a:path w="223520" h="272414">
                <a:moveTo>
                  <a:pt x="12700" y="83515"/>
                </a:moveTo>
                <a:lnTo>
                  <a:pt x="8890" y="80975"/>
                </a:lnTo>
                <a:lnTo>
                  <a:pt x="7874" y="87299"/>
                </a:lnTo>
                <a:lnTo>
                  <a:pt x="12192" y="87299"/>
                </a:lnTo>
                <a:lnTo>
                  <a:pt x="11176" y="86042"/>
                </a:lnTo>
                <a:lnTo>
                  <a:pt x="11176" y="84772"/>
                </a:lnTo>
                <a:lnTo>
                  <a:pt x="11430" y="84772"/>
                </a:lnTo>
                <a:lnTo>
                  <a:pt x="12192" y="86042"/>
                </a:lnTo>
                <a:lnTo>
                  <a:pt x="12192" y="84772"/>
                </a:lnTo>
                <a:lnTo>
                  <a:pt x="11684" y="84772"/>
                </a:lnTo>
                <a:lnTo>
                  <a:pt x="11684" y="83515"/>
                </a:lnTo>
                <a:lnTo>
                  <a:pt x="12700" y="84772"/>
                </a:lnTo>
                <a:lnTo>
                  <a:pt x="12446" y="83515"/>
                </a:lnTo>
                <a:lnTo>
                  <a:pt x="12700" y="83515"/>
                </a:lnTo>
                <a:close/>
              </a:path>
              <a:path w="223520" h="272414">
                <a:moveTo>
                  <a:pt x="18669" y="74650"/>
                </a:moveTo>
                <a:lnTo>
                  <a:pt x="17780" y="72123"/>
                </a:lnTo>
                <a:lnTo>
                  <a:pt x="16256" y="72123"/>
                </a:lnTo>
                <a:lnTo>
                  <a:pt x="15494" y="73380"/>
                </a:lnTo>
                <a:lnTo>
                  <a:pt x="18669" y="74650"/>
                </a:lnTo>
                <a:close/>
              </a:path>
              <a:path w="223520" h="272414">
                <a:moveTo>
                  <a:pt x="25908" y="15176"/>
                </a:moveTo>
                <a:lnTo>
                  <a:pt x="23368" y="7594"/>
                </a:lnTo>
                <a:lnTo>
                  <a:pt x="18923" y="0"/>
                </a:lnTo>
                <a:lnTo>
                  <a:pt x="18669" y="0"/>
                </a:lnTo>
                <a:lnTo>
                  <a:pt x="18923" y="7594"/>
                </a:lnTo>
                <a:lnTo>
                  <a:pt x="17907" y="13919"/>
                </a:lnTo>
                <a:lnTo>
                  <a:pt x="19304" y="20243"/>
                </a:lnTo>
                <a:lnTo>
                  <a:pt x="21082" y="27838"/>
                </a:lnTo>
                <a:lnTo>
                  <a:pt x="21336" y="35420"/>
                </a:lnTo>
                <a:lnTo>
                  <a:pt x="22225" y="35420"/>
                </a:lnTo>
                <a:lnTo>
                  <a:pt x="22606" y="32893"/>
                </a:lnTo>
                <a:lnTo>
                  <a:pt x="22860" y="31635"/>
                </a:lnTo>
                <a:lnTo>
                  <a:pt x="25908" y="22771"/>
                </a:lnTo>
                <a:lnTo>
                  <a:pt x="25908" y="15176"/>
                </a:lnTo>
                <a:close/>
              </a:path>
              <a:path w="223520" h="272414">
                <a:moveTo>
                  <a:pt x="30480" y="79717"/>
                </a:moveTo>
                <a:lnTo>
                  <a:pt x="29464" y="78613"/>
                </a:lnTo>
                <a:lnTo>
                  <a:pt x="29845" y="78447"/>
                </a:lnTo>
                <a:lnTo>
                  <a:pt x="29464" y="77177"/>
                </a:lnTo>
                <a:lnTo>
                  <a:pt x="29210" y="75920"/>
                </a:lnTo>
                <a:lnTo>
                  <a:pt x="25908" y="77177"/>
                </a:lnTo>
                <a:lnTo>
                  <a:pt x="24892" y="78447"/>
                </a:lnTo>
                <a:lnTo>
                  <a:pt x="23114" y="79717"/>
                </a:lnTo>
                <a:lnTo>
                  <a:pt x="23114" y="83515"/>
                </a:lnTo>
                <a:lnTo>
                  <a:pt x="22352" y="86042"/>
                </a:lnTo>
                <a:lnTo>
                  <a:pt x="27051" y="79717"/>
                </a:lnTo>
                <a:lnTo>
                  <a:pt x="27432" y="79578"/>
                </a:lnTo>
                <a:lnTo>
                  <a:pt x="23749" y="88569"/>
                </a:lnTo>
                <a:lnTo>
                  <a:pt x="25654" y="88569"/>
                </a:lnTo>
                <a:lnTo>
                  <a:pt x="25908" y="87299"/>
                </a:lnTo>
                <a:lnTo>
                  <a:pt x="28194" y="84772"/>
                </a:lnTo>
                <a:lnTo>
                  <a:pt x="27051" y="82245"/>
                </a:lnTo>
                <a:lnTo>
                  <a:pt x="28321" y="82245"/>
                </a:lnTo>
                <a:lnTo>
                  <a:pt x="30480" y="79717"/>
                </a:lnTo>
                <a:close/>
              </a:path>
              <a:path w="223520" h="272414">
                <a:moveTo>
                  <a:pt x="34544" y="36690"/>
                </a:moveTo>
                <a:lnTo>
                  <a:pt x="33147" y="36690"/>
                </a:lnTo>
                <a:lnTo>
                  <a:pt x="30861" y="40487"/>
                </a:lnTo>
                <a:lnTo>
                  <a:pt x="30099" y="40487"/>
                </a:lnTo>
                <a:lnTo>
                  <a:pt x="24892" y="43014"/>
                </a:lnTo>
                <a:lnTo>
                  <a:pt x="21082" y="45554"/>
                </a:lnTo>
                <a:lnTo>
                  <a:pt x="21082" y="53136"/>
                </a:lnTo>
                <a:lnTo>
                  <a:pt x="22606" y="59474"/>
                </a:lnTo>
                <a:lnTo>
                  <a:pt x="21590" y="59474"/>
                </a:lnTo>
                <a:lnTo>
                  <a:pt x="19812" y="51879"/>
                </a:lnTo>
                <a:lnTo>
                  <a:pt x="19304" y="49339"/>
                </a:lnTo>
                <a:lnTo>
                  <a:pt x="18923" y="48082"/>
                </a:lnTo>
                <a:lnTo>
                  <a:pt x="21844" y="43014"/>
                </a:lnTo>
                <a:lnTo>
                  <a:pt x="23368" y="40487"/>
                </a:lnTo>
                <a:lnTo>
                  <a:pt x="29464" y="35420"/>
                </a:lnTo>
                <a:lnTo>
                  <a:pt x="31623" y="32893"/>
                </a:lnTo>
                <a:lnTo>
                  <a:pt x="32893" y="25298"/>
                </a:lnTo>
                <a:lnTo>
                  <a:pt x="33655" y="21513"/>
                </a:lnTo>
                <a:lnTo>
                  <a:pt x="29083" y="24041"/>
                </a:lnTo>
                <a:lnTo>
                  <a:pt x="25400" y="29095"/>
                </a:lnTo>
                <a:lnTo>
                  <a:pt x="19812" y="43014"/>
                </a:lnTo>
                <a:lnTo>
                  <a:pt x="19558" y="43014"/>
                </a:lnTo>
                <a:lnTo>
                  <a:pt x="19685" y="37960"/>
                </a:lnTo>
                <a:lnTo>
                  <a:pt x="20066" y="30365"/>
                </a:lnTo>
                <a:lnTo>
                  <a:pt x="19050" y="24041"/>
                </a:lnTo>
                <a:lnTo>
                  <a:pt x="15240" y="20243"/>
                </a:lnTo>
                <a:lnTo>
                  <a:pt x="12700" y="18973"/>
                </a:lnTo>
                <a:lnTo>
                  <a:pt x="10922" y="13919"/>
                </a:lnTo>
                <a:lnTo>
                  <a:pt x="9652" y="13919"/>
                </a:lnTo>
                <a:lnTo>
                  <a:pt x="10033" y="24041"/>
                </a:lnTo>
                <a:lnTo>
                  <a:pt x="13208" y="31635"/>
                </a:lnTo>
                <a:lnTo>
                  <a:pt x="16891" y="39217"/>
                </a:lnTo>
                <a:lnTo>
                  <a:pt x="18923" y="49339"/>
                </a:lnTo>
                <a:lnTo>
                  <a:pt x="16256" y="39217"/>
                </a:lnTo>
                <a:lnTo>
                  <a:pt x="15748" y="37960"/>
                </a:lnTo>
                <a:lnTo>
                  <a:pt x="5588" y="30365"/>
                </a:lnTo>
                <a:lnTo>
                  <a:pt x="5080" y="35420"/>
                </a:lnTo>
                <a:lnTo>
                  <a:pt x="7874" y="41757"/>
                </a:lnTo>
                <a:lnTo>
                  <a:pt x="11430" y="45554"/>
                </a:lnTo>
                <a:lnTo>
                  <a:pt x="19304" y="50609"/>
                </a:lnTo>
                <a:lnTo>
                  <a:pt x="19558" y="58204"/>
                </a:lnTo>
                <a:lnTo>
                  <a:pt x="22606" y="67056"/>
                </a:lnTo>
                <a:lnTo>
                  <a:pt x="22860" y="67056"/>
                </a:lnTo>
                <a:lnTo>
                  <a:pt x="24384" y="63258"/>
                </a:lnTo>
                <a:lnTo>
                  <a:pt x="23368" y="59474"/>
                </a:lnTo>
                <a:lnTo>
                  <a:pt x="23114" y="58204"/>
                </a:lnTo>
                <a:lnTo>
                  <a:pt x="24638" y="54406"/>
                </a:lnTo>
                <a:lnTo>
                  <a:pt x="25781" y="49339"/>
                </a:lnTo>
                <a:lnTo>
                  <a:pt x="29718" y="50609"/>
                </a:lnTo>
                <a:lnTo>
                  <a:pt x="30353" y="49339"/>
                </a:lnTo>
                <a:lnTo>
                  <a:pt x="32131" y="45554"/>
                </a:lnTo>
                <a:lnTo>
                  <a:pt x="32639" y="41757"/>
                </a:lnTo>
                <a:lnTo>
                  <a:pt x="32639" y="40487"/>
                </a:lnTo>
                <a:lnTo>
                  <a:pt x="34544" y="36690"/>
                </a:lnTo>
                <a:close/>
              </a:path>
              <a:path w="223520" h="272414">
                <a:moveTo>
                  <a:pt x="36449" y="49339"/>
                </a:moveTo>
                <a:lnTo>
                  <a:pt x="35179" y="49339"/>
                </a:lnTo>
                <a:lnTo>
                  <a:pt x="34290" y="50609"/>
                </a:lnTo>
                <a:lnTo>
                  <a:pt x="33401" y="50609"/>
                </a:lnTo>
                <a:lnTo>
                  <a:pt x="24130" y="56934"/>
                </a:lnTo>
                <a:lnTo>
                  <a:pt x="25781" y="59474"/>
                </a:lnTo>
                <a:lnTo>
                  <a:pt x="23368" y="69596"/>
                </a:lnTo>
                <a:lnTo>
                  <a:pt x="23368" y="72123"/>
                </a:lnTo>
                <a:lnTo>
                  <a:pt x="22860" y="74650"/>
                </a:lnTo>
                <a:lnTo>
                  <a:pt x="24130" y="74650"/>
                </a:lnTo>
                <a:lnTo>
                  <a:pt x="24384" y="73380"/>
                </a:lnTo>
                <a:lnTo>
                  <a:pt x="28575" y="68326"/>
                </a:lnTo>
                <a:lnTo>
                  <a:pt x="32385" y="62001"/>
                </a:lnTo>
                <a:lnTo>
                  <a:pt x="35941" y="58204"/>
                </a:lnTo>
                <a:lnTo>
                  <a:pt x="35433" y="51879"/>
                </a:lnTo>
                <a:lnTo>
                  <a:pt x="36449" y="49339"/>
                </a:lnTo>
                <a:close/>
              </a:path>
              <a:path w="223520" h="272414">
                <a:moveTo>
                  <a:pt x="39497" y="79717"/>
                </a:moveTo>
                <a:lnTo>
                  <a:pt x="35941" y="82245"/>
                </a:lnTo>
                <a:lnTo>
                  <a:pt x="39497" y="82245"/>
                </a:lnTo>
                <a:lnTo>
                  <a:pt x="39497" y="79717"/>
                </a:lnTo>
                <a:close/>
              </a:path>
              <a:path w="223520" h="272414">
                <a:moveTo>
                  <a:pt x="41275" y="70853"/>
                </a:moveTo>
                <a:lnTo>
                  <a:pt x="38989" y="70853"/>
                </a:lnTo>
                <a:lnTo>
                  <a:pt x="39497" y="72123"/>
                </a:lnTo>
                <a:lnTo>
                  <a:pt x="40767" y="72123"/>
                </a:lnTo>
                <a:lnTo>
                  <a:pt x="41275" y="70853"/>
                </a:lnTo>
                <a:close/>
              </a:path>
              <a:path w="223520" h="272414">
                <a:moveTo>
                  <a:pt x="145923" y="252882"/>
                </a:moveTo>
                <a:lnTo>
                  <a:pt x="145034" y="252882"/>
                </a:lnTo>
                <a:lnTo>
                  <a:pt x="145542" y="254152"/>
                </a:lnTo>
                <a:lnTo>
                  <a:pt x="145923" y="252882"/>
                </a:lnTo>
                <a:close/>
              </a:path>
              <a:path w="223520" h="272414">
                <a:moveTo>
                  <a:pt x="147066" y="252882"/>
                </a:moveTo>
                <a:lnTo>
                  <a:pt x="145923" y="252882"/>
                </a:lnTo>
                <a:lnTo>
                  <a:pt x="145923" y="254152"/>
                </a:lnTo>
                <a:lnTo>
                  <a:pt x="146558" y="254152"/>
                </a:lnTo>
                <a:lnTo>
                  <a:pt x="147066" y="252882"/>
                </a:lnTo>
                <a:close/>
              </a:path>
              <a:path w="223520" h="272414">
                <a:moveTo>
                  <a:pt x="148844" y="241503"/>
                </a:moveTo>
                <a:lnTo>
                  <a:pt x="145034" y="245300"/>
                </a:lnTo>
                <a:lnTo>
                  <a:pt x="144526" y="246557"/>
                </a:lnTo>
                <a:lnTo>
                  <a:pt x="144526" y="245300"/>
                </a:lnTo>
                <a:lnTo>
                  <a:pt x="145034" y="245300"/>
                </a:lnTo>
                <a:lnTo>
                  <a:pt x="145923" y="244030"/>
                </a:lnTo>
                <a:lnTo>
                  <a:pt x="146685" y="242760"/>
                </a:lnTo>
                <a:lnTo>
                  <a:pt x="145796" y="241503"/>
                </a:lnTo>
                <a:lnTo>
                  <a:pt x="145034" y="241503"/>
                </a:lnTo>
                <a:lnTo>
                  <a:pt x="141224" y="242760"/>
                </a:lnTo>
                <a:lnTo>
                  <a:pt x="143256" y="244030"/>
                </a:lnTo>
                <a:lnTo>
                  <a:pt x="144526" y="247827"/>
                </a:lnTo>
                <a:lnTo>
                  <a:pt x="145034" y="247827"/>
                </a:lnTo>
                <a:lnTo>
                  <a:pt x="145923" y="246557"/>
                </a:lnTo>
                <a:lnTo>
                  <a:pt x="146685" y="245300"/>
                </a:lnTo>
                <a:lnTo>
                  <a:pt x="147955" y="245300"/>
                </a:lnTo>
                <a:lnTo>
                  <a:pt x="148844" y="241503"/>
                </a:lnTo>
                <a:close/>
              </a:path>
              <a:path w="223520" h="272414">
                <a:moveTo>
                  <a:pt x="150368" y="254152"/>
                </a:moveTo>
                <a:lnTo>
                  <a:pt x="148844" y="252882"/>
                </a:lnTo>
                <a:lnTo>
                  <a:pt x="147574" y="252882"/>
                </a:lnTo>
                <a:lnTo>
                  <a:pt x="147574" y="254152"/>
                </a:lnTo>
                <a:lnTo>
                  <a:pt x="149733" y="254152"/>
                </a:lnTo>
                <a:lnTo>
                  <a:pt x="149733" y="255422"/>
                </a:lnTo>
                <a:lnTo>
                  <a:pt x="150368" y="254152"/>
                </a:lnTo>
                <a:close/>
              </a:path>
              <a:path w="223520" h="272414">
                <a:moveTo>
                  <a:pt x="150622" y="249097"/>
                </a:moveTo>
                <a:lnTo>
                  <a:pt x="149733" y="247827"/>
                </a:lnTo>
                <a:lnTo>
                  <a:pt x="149098" y="247827"/>
                </a:lnTo>
                <a:lnTo>
                  <a:pt x="148590" y="246557"/>
                </a:lnTo>
                <a:lnTo>
                  <a:pt x="146939" y="246557"/>
                </a:lnTo>
                <a:lnTo>
                  <a:pt x="145923" y="249097"/>
                </a:lnTo>
                <a:lnTo>
                  <a:pt x="144526" y="249097"/>
                </a:lnTo>
                <a:lnTo>
                  <a:pt x="144272" y="250355"/>
                </a:lnTo>
                <a:lnTo>
                  <a:pt x="144526" y="251625"/>
                </a:lnTo>
                <a:lnTo>
                  <a:pt x="148590" y="250355"/>
                </a:lnTo>
                <a:lnTo>
                  <a:pt x="150622" y="249097"/>
                </a:lnTo>
                <a:close/>
              </a:path>
              <a:path w="223520" h="272414">
                <a:moveTo>
                  <a:pt x="159639" y="226314"/>
                </a:moveTo>
                <a:lnTo>
                  <a:pt x="159131" y="226314"/>
                </a:lnTo>
                <a:lnTo>
                  <a:pt x="158750" y="225056"/>
                </a:lnTo>
                <a:lnTo>
                  <a:pt x="154813" y="225056"/>
                </a:lnTo>
                <a:lnTo>
                  <a:pt x="155575" y="227584"/>
                </a:lnTo>
                <a:lnTo>
                  <a:pt x="153543" y="228841"/>
                </a:lnTo>
                <a:lnTo>
                  <a:pt x="150114" y="228841"/>
                </a:lnTo>
                <a:lnTo>
                  <a:pt x="149352" y="230111"/>
                </a:lnTo>
                <a:lnTo>
                  <a:pt x="151511" y="232638"/>
                </a:lnTo>
                <a:lnTo>
                  <a:pt x="152527" y="232638"/>
                </a:lnTo>
                <a:lnTo>
                  <a:pt x="155829" y="227584"/>
                </a:lnTo>
                <a:lnTo>
                  <a:pt x="157353" y="226314"/>
                </a:lnTo>
                <a:lnTo>
                  <a:pt x="157861" y="226314"/>
                </a:lnTo>
                <a:lnTo>
                  <a:pt x="155829" y="228841"/>
                </a:lnTo>
                <a:lnTo>
                  <a:pt x="159131" y="228841"/>
                </a:lnTo>
                <a:lnTo>
                  <a:pt x="159639" y="226314"/>
                </a:lnTo>
                <a:close/>
              </a:path>
              <a:path w="223520" h="272414">
                <a:moveTo>
                  <a:pt x="161163" y="260477"/>
                </a:moveTo>
                <a:lnTo>
                  <a:pt x="160909" y="259219"/>
                </a:lnTo>
                <a:lnTo>
                  <a:pt x="160909" y="260477"/>
                </a:lnTo>
                <a:lnTo>
                  <a:pt x="161163" y="260477"/>
                </a:lnTo>
                <a:close/>
              </a:path>
              <a:path w="223520" h="272414">
                <a:moveTo>
                  <a:pt x="167005" y="247827"/>
                </a:moveTo>
                <a:lnTo>
                  <a:pt x="166497" y="249097"/>
                </a:lnTo>
                <a:lnTo>
                  <a:pt x="165735" y="250355"/>
                </a:lnTo>
                <a:lnTo>
                  <a:pt x="165735" y="251625"/>
                </a:lnTo>
                <a:lnTo>
                  <a:pt x="167005" y="251625"/>
                </a:lnTo>
                <a:lnTo>
                  <a:pt x="167005" y="247827"/>
                </a:lnTo>
                <a:close/>
              </a:path>
              <a:path w="223520" h="272414">
                <a:moveTo>
                  <a:pt x="171577" y="266801"/>
                </a:moveTo>
                <a:lnTo>
                  <a:pt x="170815" y="264274"/>
                </a:lnTo>
                <a:lnTo>
                  <a:pt x="161671" y="257949"/>
                </a:lnTo>
                <a:lnTo>
                  <a:pt x="160909" y="257949"/>
                </a:lnTo>
                <a:lnTo>
                  <a:pt x="160909" y="259219"/>
                </a:lnTo>
                <a:lnTo>
                  <a:pt x="161925" y="260477"/>
                </a:lnTo>
                <a:lnTo>
                  <a:pt x="161671" y="260477"/>
                </a:lnTo>
                <a:lnTo>
                  <a:pt x="161671" y="261747"/>
                </a:lnTo>
                <a:lnTo>
                  <a:pt x="162179" y="260477"/>
                </a:lnTo>
                <a:lnTo>
                  <a:pt x="163449" y="260477"/>
                </a:lnTo>
                <a:lnTo>
                  <a:pt x="162941" y="261747"/>
                </a:lnTo>
                <a:lnTo>
                  <a:pt x="163195" y="261747"/>
                </a:lnTo>
                <a:lnTo>
                  <a:pt x="163449" y="263017"/>
                </a:lnTo>
                <a:lnTo>
                  <a:pt x="163957" y="261747"/>
                </a:lnTo>
                <a:lnTo>
                  <a:pt x="164973" y="261747"/>
                </a:lnTo>
                <a:lnTo>
                  <a:pt x="164973" y="263017"/>
                </a:lnTo>
                <a:lnTo>
                  <a:pt x="164211" y="263017"/>
                </a:lnTo>
                <a:lnTo>
                  <a:pt x="164973" y="264274"/>
                </a:lnTo>
                <a:lnTo>
                  <a:pt x="165227" y="264274"/>
                </a:lnTo>
                <a:lnTo>
                  <a:pt x="165481" y="263017"/>
                </a:lnTo>
                <a:lnTo>
                  <a:pt x="166243" y="264274"/>
                </a:lnTo>
                <a:lnTo>
                  <a:pt x="166243" y="265544"/>
                </a:lnTo>
                <a:lnTo>
                  <a:pt x="167259" y="265544"/>
                </a:lnTo>
                <a:lnTo>
                  <a:pt x="167259" y="266801"/>
                </a:lnTo>
                <a:lnTo>
                  <a:pt x="167767" y="266801"/>
                </a:lnTo>
                <a:lnTo>
                  <a:pt x="168021" y="265544"/>
                </a:lnTo>
                <a:lnTo>
                  <a:pt x="168529" y="265544"/>
                </a:lnTo>
                <a:lnTo>
                  <a:pt x="168529" y="266801"/>
                </a:lnTo>
                <a:lnTo>
                  <a:pt x="167513" y="268071"/>
                </a:lnTo>
                <a:lnTo>
                  <a:pt x="168783" y="268071"/>
                </a:lnTo>
                <a:lnTo>
                  <a:pt x="169799" y="266801"/>
                </a:lnTo>
                <a:lnTo>
                  <a:pt x="171577" y="266801"/>
                </a:lnTo>
                <a:close/>
              </a:path>
              <a:path w="223520" h="272414">
                <a:moveTo>
                  <a:pt x="171704" y="253555"/>
                </a:moveTo>
                <a:lnTo>
                  <a:pt x="171069" y="252882"/>
                </a:lnTo>
                <a:lnTo>
                  <a:pt x="171577" y="254152"/>
                </a:lnTo>
                <a:lnTo>
                  <a:pt x="171704" y="253555"/>
                </a:lnTo>
                <a:close/>
              </a:path>
              <a:path w="223520" h="272414">
                <a:moveTo>
                  <a:pt x="173863" y="255422"/>
                </a:moveTo>
                <a:lnTo>
                  <a:pt x="173101" y="251625"/>
                </a:lnTo>
                <a:lnTo>
                  <a:pt x="172339" y="251625"/>
                </a:lnTo>
                <a:lnTo>
                  <a:pt x="171704" y="253555"/>
                </a:lnTo>
                <a:lnTo>
                  <a:pt x="173609" y="255422"/>
                </a:lnTo>
                <a:lnTo>
                  <a:pt x="173863" y="255422"/>
                </a:lnTo>
                <a:close/>
              </a:path>
              <a:path w="223520" h="272414">
                <a:moveTo>
                  <a:pt x="176911" y="269341"/>
                </a:moveTo>
                <a:lnTo>
                  <a:pt x="176403" y="268071"/>
                </a:lnTo>
                <a:lnTo>
                  <a:pt x="171577" y="266801"/>
                </a:lnTo>
                <a:lnTo>
                  <a:pt x="170053" y="269341"/>
                </a:lnTo>
                <a:lnTo>
                  <a:pt x="169291" y="271868"/>
                </a:lnTo>
                <a:lnTo>
                  <a:pt x="174879" y="270598"/>
                </a:lnTo>
                <a:lnTo>
                  <a:pt x="176911" y="269341"/>
                </a:lnTo>
                <a:close/>
              </a:path>
              <a:path w="223520" h="272414">
                <a:moveTo>
                  <a:pt x="177038" y="219989"/>
                </a:moveTo>
                <a:lnTo>
                  <a:pt x="174371" y="219989"/>
                </a:lnTo>
                <a:lnTo>
                  <a:pt x="175895" y="218719"/>
                </a:lnTo>
                <a:lnTo>
                  <a:pt x="176149" y="218249"/>
                </a:lnTo>
                <a:lnTo>
                  <a:pt x="175641" y="217462"/>
                </a:lnTo>
                <a:lnTo>
                  <a:pt x="173355" y="217462"/>
                </a:lnTo>
                <a:lnTo>
                  <a:pt x="173355" y="221259"/>
                </a:lnTo>
                <a:lnTo>
                  <a:pt x="171069" y="226314"/>
                </a:lnTo>
                <a:lnTo>
                  <a:pt x="170942" y="226479"/>
                </a:lnTo>
                <a:lnTo>
                  <a:pt x="170815" y="227584"/>
                </a:lnTo>
                <a:lnTo>
                  <a:pt x="169672" y="227939"/>
                </a:lnTo>
                <a:lnTo>
                  <a:pt x="168783" y="228841"/>
                </a:lnTo>
                <a:lnTo>
                  <a:pt x="168783" y="230111"/>
                </a:lnTo>
                <a:lnTo>
                  <a:pt x="170561" y="230111"/>
                </a:lnTo>
                <a:lnTo>
                  <a:pt x="174117" y="228841"/>
                </a:lnTo>
                <a:lnTo>
                  <a:pt x="174244" y="227939"/>
                </a:lnTo>
                <a:lnTo>
                  <a:pt x="174371" y="226314"/>
                </a:lnTo>
                <a:lnTo>
                  <a:pt x="173101" y="226314"/>
                </a:lnTo>
                <a:lnTo>
                  <a:pt x="173101" y="223786"/>
                </a:lnTo>
                <a:lnTo>
                  <a:pt x="177038" y="223786"/>
                </a:lnTo>
                <a:lnTo>
                  <a:pt x="177038" y="219989"/>
                </a:lnTo>
                <a:close/>
              </a:path>
              <a:path w="223520" h="272414">
                <a:moveTo>
                  <a:pt x="180467" y="255422"/>
                </a:moveTo>
                <a:lnTo>
                  <a:pt x="179959" y="254152"/>
                </a:lnTo>
                <a:lnTo>
                  <a:pt x="178943" y="254152"/>
                </a:lnTo>
                <a:lnTo>
                  <a:pt x="178562" y="256679"/>
                </a:lnTo>
                <a:lnTo>
                  <a:pt x="179832" y="256679"/>
                </a:lnTo>
                <a:lnTo>
                  <a:pt x="180467" y="255422"/>
                </a:lnTo>
                <a:close/>
              </a:path>
              <a:path w="223520" h="272414">
                <a:moveTo>
                  <a:pt x="184531" y="226314"/>
                </a:moveTo>
                <a:lnTo>
                  <a:pt x="175641" y="226314"/>
                </a:lnTo>
                <a:lnTo>
                  <a:pt x="176149" y="227584"/>
                </a:lnTo>
                <a:lnTo>
                  <a:pt x="175895" y="228841"/>
                </a:lnTo>
                <a:lnTo>
                  <a:pt x="174244" y="230111"/>
                </a:lnTo>
                <a:lnTo>
                  <a:pt x="172339" y="230111"/>
                </a:lnTo>
                <a:lnTo>
                  <a:pt x="172339" y="231381"/>
                </a:lnTo>
                <a:lnTo>
                  <a:pt x="176403" y="232638"/>
                </a:lnTo>
                <a:lnTo>
                  <a:pt x="179451" y="232638"/>
                </a:lnTo>
                <a:lnTo>
                  <a:pt x="177927" y="231381"/>
                </a:lnTo>
                <a:lnTo>
                  <a:pt x="179451" y="228841"/>
                </a:lnTo>
                <a:lnTo>
                  <a:pt x="184531" y="231381"/>
                </a:lnTo>
                <a:lnTo>
                  <a:pt x="184531" y="228841"/>
                </a:lnTo>
                <a:lnTo>
                  <a:pt x="184531" y="226314"/>
                </a:lnTo>
                <a:close/>
              </a:path>
              <a:path w="223520" h="272414">
                <a:moveTo>
                  <a:pt x="184912" y="259219"/>
                </a:moveTo>
                <a:lnTo>
                  <a:pt x="184277" y="257949"/>
                </a:lnTo>
                <a:lnTo>
                  <a:pt x="184658" y="256679"/>
                </a:lnTo>
                <a:lnTo>
                  <a:pt x="179832" y="256679"/>
                </a:lnTo>
                <a:lnTo>
                  <a:pt x="178943" y="257949"/>
                </a:lnTo>
                <a:lnTo>
                  <a:pt x="183515" y="259219"/>
                </a:lnTo>
                <a:lnTo>
                  <a:pt x="184912" y="259219"/>
                </a:lnTo>
                <a:close/>
              </a:path>
              <a:path w="223520" h="272414">
                <a:moveTo>
                  <a:pt x="190500" y="232638"/>
                </a:moveTo>
                <a:lnTo>
                  <a:pt x="189738" y="231381"/>
                </a:lnTo>
                <a:lnTo>
                  <a:pt x="189611" y="232638"/>
                </a:lnTo>
                <a:lnTo>
                  <a:pt x="190500" y="232638"/>
                </a:lnTo>
                <a:close/>
              </a:path>
              <a:path w="223520" h="272414">
                <a:moveTo>
                  <a:pt x="192278" y="248069"/>
                </a:moveTo>
                <a:lnTo>
                  <a:pt x="192024" y="247827"/>
                </a:lnTo>
                <a:lnTo>
                  <a:pt x="192024" y="248158"/>
                </a:lnTo>
                <a:lnTo>
                  <a:pt x="192278" y="248069"/>
                </a:lnTo>
                <a:close/>
              </a:path>
              <a:path w="223520" h="272414">
                <a:moveTo>
                  <a:pt x="192913" y="254152"/>
                </a:moveTo>
                <a:lnTo>
                  <a:pt x="190500" y="252882"/>
                </a:lnTo>
                <a:lnTo>
                  <a:pt x="184912" y="252882"/>
                </a:lnTo>
                <a:lnTo>
                  <a:pt x="188976" y="251625"/>
                </a:lnTo>
                <a:lnTo>
                  <a:pt x="191516" y="251625"/>
                </a:lnTo>
                <a:lnTo>
                  <a:pt x="192024" y="248158"/>
                </a:lnTo>
                <a:lnTo>
                  <a:pt x="188976" y="249097"/>
                </a:lnTo>
                <a:lnTo>
                  <a:pt x="188595" y="250901"/>
                </a:lnTo>
                <a:lnTo>
                  <a:pt x="187706" y="249097"/>
                </a:lnTo>
                <a:lnTo>
                  <a:pt x="185420" y="246557"/>
                </a:lnTo>
                <a:lnTo>
                  <a:pt x="184658" y="249097"/>
                </a:lnTo>
                <a:lnTo>
                  <a:pt x="181864" y="249097"/>
                </a:lnTo>
                <a:lnTo>
                  <a:pt x="182372" y="247827"/>
                </a:lnTo>
                <a:lnTo>
                  <a:pt x="182880" y="246557"/>
                </a:lnTo>
                <a:lnTo>
                  <a:pt x="182753" y="246557"/>
                </a:lnTo>
                <a:lnTo>
                  <a:pt x="180086" y="245300"/>
                </a:lnTo>
                <a:lnTo>
                  <a:pt x="179705" y="245300"/>
                </a:lnTo>
                <a:lnTo>
                  <a:pt x="177927" y="247827"/>
                </a:lnTo>
                <a:lnTo>
                  <a:pt x="175260" y="247827"/>
                </a:lnTo>
                <a:lnTo>
                  <a:pt x="175895" y="245300"/>
                </a:lnTo>
                <a:lnTo>
                  <a:pt x="175260" y="244030"/>
                </a:lnTo>
                <a:lnTo>
                  <a:pt x="171831" y="242760"/>
                </a:lnTo>
                <a:lnTo>
                  <a:pt x="170561" y="245300"/>
                </a:lnTo>
                <a:lnTo>
                  <a:pt x="167767" y="241503"/>
                </a:lnTo>
                <a:lnTo>
                  <a:pt x="164719" y="238975"/>
                </a:lnTo>
                <a:lnTo>
                  <a:pt x="160655" y="238975"/>
                </a:lnTo>
                <a:lnTo>
                  <a:pt x="157861" y="240233"/>
                </a:lnTo>
                <a:lnTo>
                  <a:pt x="157861" y="241503"/>
                </a:lnTo>
                <a:lnTo>
                  <a:pt x="166243" y="241503"/>
                </a:lnTo>
                <a:lnTo>
                  <a:pt x="168021" y="246557"/>
                </a:lnTo>
                <a:lnTo>
                  <a:pt x="167005" y="252222"/>
                </a:lnTo>
                <a:lnTo>
                  <a:pt x="165481" y="251625"/>
                </a:lnTo>
                <a:lnTo>
                  <a:pt x="164211" y="251625"/>
                </a:lnTo>
                <a:lnTo>
                  <a:pt x="166497" y="252882"/>
                </a:lnTo>
                <a:lnTo>
                  <a:pt x="164719" y="257949"/>
                </a:lnTo>
                <a:lnTo>
                  <a:pt x="167767" y="256679"/>
                </a:lnTo>
                <a:lnTo>
                  <a:pt x="168529" y="256679"/>
                </a:lnTo>
                <a:lnTo>
                  <a:pt x="168783" y="255422"/>
                </a:lnTo>
                <a:lnTo>
                  <a:pt x="169291" y="254152"/>
                </a:lnTo>
                <a:lnTo>
                  <a:pt x="170815" y="254152"/>
                </a:lnTo>
                <a:lnTo>
                  <a:pt x="168783" y="252882"/>
                </a:lnTo>
                <a:lnTo>
                  <a:pt x="170815" y="251625"/>
                </a:lnTo>
                <a:lnTo>
                  <a:pt x="171831" y="249097"/>
                </a:lnTo>
                <a:lnTo>
                  <a:pt x="173863" y="250355"/>
                </a:lnTo>
                <a:lnTo>
                  <a:pt x="174498" y="255803"/>
                </a:lnTo>
                <a:lnTo>
                  <a:pt x="174117" y="255422"/>
                </a:lnTo>
                <a:lnTo>
                  <a:pt x="174625" y="256679"/>
                </a:lnTo>
                <a:lnTo>
                  <a:pt x="176403" y="257949"/>
                </a:lnTo>
                <a:lnTo>
                  <a:pt x="177673" y="259219"/>
                </a:lnTo>
                <a:lnTo>
                  <a:pt x="176403" y="260477"/>
                </a:lnTo>
                <a:lnTo>
                  <a:pt x="171831" y="254152"/>
                </a:lnTo>
                <a:lnTo>
                  <a:pt x="171577" y="254152"/>
                </a:lnTo>
                <a:lnTo>
                  <a:pt x="171577" y="261747"/>
                </a:lnTo>
                <a:lnTo>
                  <a:pt x="173609" y="260477"/>
                </a:lnTo>
                <a:lnTo>
                  <a:pt x="175260" y="260477"/>
                </a:lnTo>
                <a:lnTo>
                  <a:pt x="175641" y="261747"/>
                </a:lnTo>
                <a:lnTo>
                  <a:pt x="176911" y="261747"/>
                </a:lnTo>
                <a:lnTo>
                  <a:pt x="182753" y="263017"/>
                </a:lnTo>
                <a:lnTo>
                  <a:pt x="176403" y="257111"/>
                </a:lnTo>
                <a:lnTo>
                  <a:pt x="175260" y="256679"/>
                </a:lnTo>
                <a:lnTo>
                  <a:pt x="175895" y="256679"/>
                </a:lnTo>
                <a:lnTo>
                  <a:pt x="176403" y="257111"/>
                </a:lnTo>
                <a:lnTo>
                  <a:pt x="178435" y="257949"/>
                </a:lnTo>
                <a:lnTo>
                  <a:pt x="178562" y="256679"/>
                </a:lnTo>
                <a:lnTo>
                  <a:pt x="177927" y="256679"/>
                </a:lnTo>
                <a:lnTo>
                  <a:pt x="178181" y="252882"/>
                </a:lnTo>
                <a:lnTo>
                  <a:pt x="182880" y="252882"/>
                </a:lnTo>
                <a:lnTo>
                  <a:pt x="179959" y="256565"/>
                </a:lnTo>
                <a:lnTo>
                  <a:pt x="187198" y="256679"/>
                </a:lnTo>
                <a:lnTo>
                  <a:pt x="188087" y="259219"/>
                </a:lnTo>
                <a:lnTo>
                  <a:pt x="190246" y="257949"/>
                </a:lnTo>
                <a:lnTo>
                  <a:pt x="192913" y="256679"/>
                </a:lnTo>
                <a:lnTo>
                  <a:pt x="192913" y="254152"/>
                </a:lnTo>
                <a:close/>
              </a:path>
              <a:path w="223520" h="272414">
                <a:moveTo>
                  <a:pt x="198628" y="232638"/>
                </a:moveTo>
                <a:lnTo>
                  <a:pt x="193548" y="231381"/>
                </a:lnTo>
                <a:lnTo>
                  <a:pt x="191262" y="232638"/>
                </a:lnTo>
                <a:lnTo>
                  <a:pt x="190500" y="232638"/>
                </a:lnTo>
                <a:lnTo>
                  <a:pt x="192024" y="235178"/>
                </a:lnTo>
                <a:lnTo>
                  <a:pt x="195834" y="235178"/>
                </a:lnTo>
                <a:lnTo>
                  <a:pt x="198628" y="233908"/>
                </a:lnTo>
                <a:lnTo>
                  <a:pt x="198628" y="232638"/>
                </a:lnTo>
                <a:close/>
              </a:path>
              <a:path w="223520" h="272414">
                <a:moveTo>
                  <a:pt x="199136" y="230111"/>
                </a:moveTo>
                <a:lnTo>
                  <a:pt x="198628" y="227584"/>
                </a:lnTo>
                <a:lnTo>
                  <a:pt x="196596" y="228841"/>
                </a:lnTo>
                <a:lnTo>
                  <a:pt x="195326" y="230111"/>
                </a:lnTo>
                <a:lnTo>
                  <a:pt x="195326" y="227584"/>
                </a:lnTo>
                <a:lnTo>
                  <a:pt x="194564" y="226314"/>
                </a:lnTo>
                <a:lnTo>
                  <a:pt x="193548" y="226314"/>
                </a:lnTo>
                <a:lnTo>
                  <a:pt x="191516" y="228841"/>
                </a:lnTo>
                <a:lnTo>
                  <a:pt x="188214" y="228841"/>
                </a:lnTo>
                <a:lnTo>
                  <a:pt x="184912" y="231381"/>
                </a:lnTo>
                <a:lnTo>
                  <a:pt x="184531" y="231381"/>
                </a:lnTo>
                <a:lnTo>
                  <a:pt x="179959" y="231381"/>
                </a:lnTo>
                <a:lnTo>
                  <a:pt x="180594" y="232638"/>
                </a:lnTo>
                <a:lnTo>
                  <a:pt x="179705" y="232638"/>
                </a:lnTo>
                <a:lnTo>
                  <a:pt x="179705" y="233908"/>
                </a:lnTo>
                <a:lnTo>
                  <a:pt x="181864" y="233908"/>
                </a:lnTo>
                <a:lnTo>
                  <a:pt x="182753" y="232638"/>
                </a:lnTo>
                <a:lnTo>
                  <a:pt x="185293" y="235178"/>
                </a:lnTo>
                <a:lnTo>
                  <a:pt x="186436" y="236435"/>
                </a:lnTo>
                <a:lnTo>
                  <a:pt x="189230" y="236435"/>
                </a:lnTo>
                <a:lnTo>
                  <a:pt x="189611" y="232638"/>
                </a:lnTo>
                <a:lnTo>
                  <a:pt x="186690" y="232638"/>
                </a:lnTo>
                <a:lnTo>
                  <a:pt x="190500" y="230111"/>
                </a:lnTo>
                <a:lnTo>
                  <a:pt x="198374" y="231381"/>
                </a:lnTo>
                <a:lnTo>
                  <a:pt x="199136" y="231381"/>
                </a:lnTo>
                <a:lnTo>
                  <a:pt x="199136" y="230111"/>
                </a:lnTo>
                <a:close/>
              </a:path>
              <a:path w="223520" h="272414">
                <a:moveTo>
                  <a:pt x="204978" y="240233"/>
                </a:moveTo>
                <a:lnTo>
                  <a:pt x="200660" y="244030"/>
                </a:lnTo>
                <a:lnTo>
                  <a:pt x="200914" y="244030"/>
                </a:lnTo>
                <a:lnTo>
                  <a:pt x="200914" y="245300"/>
                </a:lnTo>
                <a:lnTo>
                  <a:pt x="196850" y="247827"/>
                </a:lnTo>
                <a:lnTo>
                  <a:pt x="193040" y="247827"/>
                </a:lnTo>
                <a:lnTo>
                  <a:pt x="192278" y="248069"/>
                </a:lnTo>
                <a:lnTo>
                  <a:pt x="195580" y="251625"/>
                </a:lnTo>
                <a:lnTo>
                  <a:pt x="200914" y="251625"/>
                </a:lnTo>
                <a:lnTo>
                  <a:pt x="198628" y="249097"/>
                </a:lnTo>
                <a:lnTo>
                  <a:pt x="198374" y="247827"/>
                </a:lnTo>
                <a:lnTo>
                  <a:pt x="204470" y="247827"/>
                </a:lnTo>
                <a:lnTo>
                  <a:pt x="204978" y="240233"/>
                </a:lnTo>
                <a:close/>
              </a:path>
              <a:path w="223520" h="272414">
                <a:moveTo>
                  <a:pt x="217424" y="226314"/>
                </a:moveTo>
                <a:lnTo>
                  <a:pt x="213512" y="230111"/>
                </a:lnTo>
                <a:lnTo>
                  <a:pt x="217424" y="230111"/>
                </a:lnTo>
                <a:lnTo>
                  <a:pt x="217424" y="226314"/>
                </a:lnTo>
                <a:close/>
              </a:path>
              <a:path w="223520" h="272414">
                <a:moveTo>
                  <a:pt x="223393" y="236435"/>
                </a:moveTo>
                <a:lnTo>
                  <a:pt x="222885" y="233908"/>
                </a:lnTo>
                <a:lnTo>
                  <a:pt x="222631" y="232638"/>
                </a:lnTo>
                <a:lnTo>
                  <a:pt x="221361" y="230111"/>
                </a:lnTo>
                <a:lnTo>
                  <a:pt x="219583" y="232638"/>
                </a:lnTo>
                <a:lnTo>
                  <a:pt x="218440" y="231978"/>
                </a:lnTo>
                <a:lnTo>
                  <a:pt x="218440" y="233908"/>
                </a:lnTo>
                <a:lnTo>
                  <a:pt x="213995" y="232638"/>
                </a:lnTo>
                <a:lnTo>
                  <a:pt x="217805" y="232638"/>
                </a:lnTo>
                <a:lnTo>
                  <a:pt x="218440" y="233908"/>
                </a:lnTo>
                <a:lnTo>
                  <a:pt x="218440" y="231978"/>
                </a:lnTo>
                <a:lnTo>
                  <a:pt x="217424" y="231381"/>
                </a:lnTo>
                <a:lnTo>
                  <a:pt x="212217" y="231381"/>
                </a:lnTo>
                <a:lnTo>
                  <a:pt x="213512" y="230111"/>
                </a:lnTo>
                <a:lnTo>
                  <a:pt x="209042" y="230111"/>
                </a:lnTo>
                <a:lnTo>
                  <a:pt x="211328" y="231381"/>
                </a:lnTo>
                <a:lnTo>
                  <a:pt x="208026" y="231381"/>
                </a:lnTo>
                <a:lnTo>
                  <a:pt x="206756" y="233908"/>
                </a:lnTo>
                <a:lnTo>
                  <a:pt x="208788" y="233908"/>
                </a:lnTo>
                <a:lnTo>
                  <a:pt x="211582" y="232638"/>
                </a:lnTo>
                <a:lnTo>
                  <a:pt x="213106" y="232638"/>
                </a:lnTo>
                <a:lnTo>
                  <a:pt x="209423" y="235178"/>
                </a:lnTo>
                <a:lnTo>
                  <a:pt x="206502" y="235178"/>
                </a:lnTo>
                <a:lnTo>
                  <a:pt x="206248" y="233908"/>
                </a:lnTo>
                <a:lnTo>
                  <a:pt x="203708" y="236435"/>
                </a:lnTo>
                <a:lnTo>
                  <a:pt x="211074" y="242760"/>
                </a:lnTo>
                <a:lnTo>
                  <a:pt x="209804" y="236435"/>
                </a:lnTo>
                <a:lnTo>
                  <a:pt x="210312" y="236435"/>
                </a:lnTo>
                <a:lnTo>
                  <a:pt x="211582" y="235178"/>
                </a:lnTo>
                <a:lnTo>
                  <a:pt x="214630" y="238975"/>
                </a:lnTo>
                <a:lnTo>
                  <a:pt x="217805" y="237705"/>
                </a:lnTo>
                <a:lnTo>
                  <a:pt x="217551" y="236435"/>
                </a:lnTo>
                <a:lnTo>
                  <a:pt x="218186" y="235178"/>
                </a:lnTo>
                <a:lnTo>
                  <a:pt x="219964" y="235178"/>
                </a:lnTo>
                <a:lnTo>
                  <a:pt x="223393" y="236435"/>
                </a:lnTo>
                <a:close/>
              </a:path>
            </a:pathLst>
          </a:custGeom>
          <a:solidFill>
            <a:srgbClr val="EBBB2F"/>
          </a:solidFill>
        </p:spPr>
        <p:txBody>
          <a:bodyPr wrap="square" lIns="0" tIns="0" rIns="0" bIns="0" rtlCol="0"/>
          <a:lstStyle/>
          <a:p>
            <a:endParaRPr sz="1867"/>
          </a:p>
        </p:txBody>
      </p:sp>
      <p:sp>
        <p:nvSpPr>
          <p:cNvPr id="37" name="bg object 37"/>
          <p:cNvSpPr/>
          <p:nvPr/>
        </p:nvSpPr>
        <p:spPr>
          <a:xfrm>
            <a:off x="9932585" y="5991893"/>
            <a:ext cx="135467" cy="89747"/>
          </a:xfrm>
          <a:custGeom>
            <a:avLst/>
            <a:gdLst/>
            <a:ahLst/>
            <a:cxnLst/>
            <a:rect l="l" t="t" r="r" b="b"/>
            <a:pathLst>
              <a:path w="101600" h="67310">
                <a:moveTo>
                  <a:pt x="3810" y="64528"/>
                </a:moveTo>
                <a:lnTo>
                  <a:pt x="2032" y="64528"/>
                </a:lnTo>
                <a:lnTo>
                  <a:pt x="0" y="67056"/>
                </a:lnTo>
                <a:lnTo>
                  <a:pt x="3302" y="67056"/>
                </a:lnTo>
                <a:lnTo>
                  <a:pt x="3810" y="64528"/>
                </a:lnTo>
                <a:close/>
              </a:path>
              <a:path w="101600" h="67310">
                <a:moveTo>
                  <a:pt x="15113" y="64693"/>
                </a:moveTo>
                <a:lnTo>
                  <a:pt x="13843" y="66154"/>
                </a:lnTo>
                <a:lnTo>
                  <a:pt x="14986" y="65798"/>
                </a:lnTo>
                <a:lnTo>
                  <a:pt x="15113" y="64693"/>
                </a:lnTo>
                <a:close/>
              </a:path>
              <a:path w="101600" h="67310">
                <a:moveTo>
                  <a:pt x="38481" y="61214"/>
                </a:moveTo>
                <a:lnTo>
                  <a:pt x="37465" y="60731"/>
                </a:lnTo>
                <a:lnTo>
                  <a:pt x="35560" y="62001"/>
                </a:lnTo>
                <a:lnTo>
                  <a:pt x="37465" y="62001"/>
                </a:lnTo>
                <a:lnTo>
                  <a:pt x="38481" y="61214"/>
                </a:lnTo>
                <a:close/>
              </a:path>
              <a:path w="101600" h="67310">
                <a:moveTo>
                  <a:pt x="39497" y="49352"/>
                </a:moveTo>
                <a:lnTo>
                  <a:pt x="34671" y="43014"/>
                </a:lnTo>
                <a:lnTo>
                  <a:pt x="31369" y="41757"/>
                </a:lnTo>
                <a:lnTo>
                  <a:pt x="32258" y="45554"/>
                </a:lnTo>
                <a:lnTo>
                  <a:pt x="29845" y="48082"/>
                </a:lnTo>
                <a:lnTo>
                  <a:pt x="21844" y="46812"/>
                </a:lnTo>
                <a:lnTo>
                  <a:pt x="26924" y="51879"/>
                </a:lnTo>
                <a:lnTo>
                  <a:pt x="24638" y="55676"/>
                </a:lnTo>
                <a:lnTo>
                  <a:pt x="24130" y="54406"/>
                </a:lnTo>
                <a:lnTo>
                  <a:pt x="21590" y="54406"/>
                </a:lnTo>
                <a:lnTo>
                  <a:pt x="19050" y="53136"/>
                </a:lnTo>
                <a:lnTo>
                  <a:pt x="16764" y="53136"/>
                </a:lnTo>
                <a:lnTo>
                  <a:pt x="15494" y="54406"/>
                </a:lnTo>
                <a:lnTo>
                  <a:pt x="15367" y="56794"/>
                </a:lnTo>
                <a:lnTo>
                  <a:pt x="15240" y="58204"/>
                </a:lnTo>
                <a:lnTo>
                  <a:pt x="13970" y="58204"/>
                </a:lnTo>
                <a:lnTo>
                  <a:pt x="12192" y="55676"/>
                </a:lnTo>
                <a:lnTo>
                  <a:pt x="9652" y="59474"/>
                </a:lnTo>
                <a:lnTo>
                  <a:pt x="11430" y="62001"/>
                </a:lnTo>
                <a:lnTo>
                  <a:pt x="11938" y="62001"/>
                </a:lnTo>
                <a:lnTo>
                  <a:pt x="11938" y="65798"/>
                </a:lnTo>
                <a:lnTo>
                  <a:pt x="9398" y="63271"/>
                </a:lnTo>
                <a:lnTo>
                  <a:pt x="8128" y="64528"/>
                </a:lnTo>
                <a:lnTo>
                  <a:pt x="6350" y="65798"/>
                </a:lnTo>
                <a:lnTo>
                  <a:pt x="7366" y="67056"/>
                </a:lnTo>
                <a:lnTo>
                  <a:pt x="10922" y="67056"/>
                </a:lnTo>
                <a:lnTo>
                  <a:pt x="13843" y="66154"/>
                </a:lnTo>
                <a:lnTo>
                  <a:pt x="14097" y="65798"/>
                </a:lnTo>
                <a:lnTo>
                  <a:pt x="15113" y="64693"/>
                </a:lnTo>
                <a:lnTo>
                  <a:pt x="16002" y="59474"/>
                </a:lnTo>
                <a:lnTo>
                  <a:pt x="16510" y="58204"/>
                </a:lnTo>
                <a:lnTo>
                  <a:pt x="17526" y="55676"/>
                </a:lnTo>
                <a:lnTo>
                  <a:pt x="19812" y="55676"/>
                </a:lnTo>
                <a:lnTo>
                  <a:pt x="19050" y="54406"/>
                </a:lnTo>
                <a:lnTo>
                  <a:pt x="20320" y="56464"/>
                </a:lnTo>
                <a:lnTo>
                  <a:pt x="20828" y="57213"/>
                </a:lnTo>
                <a:lnTo>
                  <a:pt x="19304" y="58204"/>
                </a:lnTo>
                <a:lnTo>
                  <a:pt x="21209" y="58204"/>
                </a:lnTo>
                <a:lnTo>
                  <a:pt x="21209" y="57861"/>
                </a:lnTo>
                <a:lnTo>
                  <a:pt x="22352" y="59474"/>
                </a:lnTo>
                <a:lnTo>
                  <a:pt x="23368" y="62001"/>
                </a:lnTo>
                <a:lnTo>
                  <a:pt x="20574" y="62001"/>
                </a:lnTo>
                <a:lnTo>
                  <a:pt x="18796" y="63271"/>
                </a:lnTo>
                <a:lnTo>
                  <a:pt x="19304" y="64528"/>
                </a:lnTo>
                <a:lnTo>
                  <a:pt x="26543" y="64528"/>
                </a:lnTo>
                <a:lnTo>
                  <a:pt x="27051" y="62001"/>
                </a:lnTo>
                <a:lnTo>
                  <a:pt x="29845" y="63271"/>
                </a:lnTo>
                <a:lnTo>
                  <a:pt x="32258" y="60731"/>
                </a:lnTo>
                <a:lnTo>
                  <a:pt x="32004" y="59474"/>
                </a:lnTo>
                <a:lnTo>
                  <a:pt x="31877" y="58204"/>
                </a:lnTo>
                <a:lnTo>
                  <a:pt x="31877" y="59474"/>
                </a:lnTo>
                <a:lnTo>
                  <a:pt x="30480" y="58204"/>
                </a:lnTo>
                <a:lnTo>
                  <a:pt x="29718" y="56934"/>
                </a:lnTo>
                <a:lnTo>
                  <a:pt x="29083" y="55676"/>
                </a:lnTo>
                <a:lnTo>
                  <a:pt x="28448" y="54406"/>
                </a:lnTo>
                <a:lnTo>
                  <a:pt x="35433" y="56934"/>
                </a:lnTo>
                <a:lnTo>
                  <a:pt x="34544" y="54406"/>
                </a:lnTo>
                <a:lnTo>
                  <a:pt x="34163" y="53136"/>
                </a:lnTo>
                <a:lnTo>
                  <a:pt x="32893" y="51879"/>
                </a:lnTo>
                <a:lnTo>
                  <a:pt x="32639" y="51879"/>
                </a:lnTo>
                <a:lnTo>
                  <a:pt x="31877" y="48082"/>
                </a:lnTo>
                <a:lnTo>
                  <a:pt x="39497" y="49352"/>
                </a:lnTo>
                <a:close/>
              </a:path>
              <a:path w="101600" h="67310">
                <a:moveTo>
                  <a:pt x="45085" y="60731"/>
                </a:moveTo>
                <a:lnTo>
                  <a:pt x="43561" y="60731"/>
                </a:lnTo>
                <a:lnTo>
                  <a:pt x="42799" y="62001"/>
                </a:lnTo>
                <a:lnTo>
                  <a:pt x="38989" y="60731"/>
                </a:lnTo>
                <a:lnTo>
                  <a:pt x="38481" y="61214"/>
                </a:lnTo>
                <a:lnTo>
                  <a:pt x="42545" y="63271"/>
                </a:lnTo>
                <a:lnTo>
                  <a:pt x="42545" y="65798"/>
                </a:lnTo>
                <a:lnTo>
                  <a:pt x="44323" y="64528"/>
                </a:lnTo>
                <a:lnTo>
                  <a:pt x="44831" y="63271"/>
                </a:lnTo>
                <a:lnTo>
                  <a:pt x="45085" y="62001"/>
                </a:lnTo>
                <a:lnTo>
                  <a:pt x="45085" y="60731"/>
                </a:lnTo>
                <a:close/>
              </a:path>
              <a:path w="101600" h="67310">
                <a:moveTo>
                  <a:pt x="47625" y="55333"/>
                </a:moveTo>
                <a:lnTo>
                  <a:pt x="47498" y="54762"/>
                </a:lnTo>
                <a:lnTo>
                  <a:pt x="45847" y="55676"/>
                </a:lnTo>
                <a:lnTo>
                  <a:pt x="46101" y="55676"/>
                </a:lnTo>
                <a:lnTo>
                  <a:pt x="47625" y="55333"/>
                </a:lnTo>
                <a:close/>
              </a:path>
              <a:path w="101600" h="67310">
                <a:moveTo>
                  <a:pt x="48641" y="48082"/>
                </a:moveTo>
                <a:lnTo>
                  <a:pt x="48387" y="48082"/>
                </a:lnTo>
                <a:lnTo>
                  <a:pt x="48387" y="46812"/>
                </a:lnTo>
                <a:lnTo>
                  <a:pt x="47625" y="48082"/>
                </a:lnTo>
                <a:lnTo>
                  <a:pt x="45085" y="48082"/>
                </a:lnTo>
                <a:lnTo>
                  <a:pt x="45339" y="49352"/>
                </a:lnTo>
                <a:lnTo>
                  <a:pt x="46609" y="49352"/>
                </a:lnTo>
                <a:lnTo>
                  <a:pt x="47498" y="54762"/>
                </a:lnTo>
                <a:lnTo>
                  <a:pt x="48133" y="54406"/>
                </a:lnTo>
                <a:lnTo>
                  <a:pt x="47879" y="49352"/>
                </a:lnTo>
                <a:lnTo>
                  <a:pt x="48641" y="48082"/>
                </a:lnTo>
                <a:close/>
              </a:path>
              <a:path w="101600" h="67310">
                <a:moveTo>
                  <a:pt x="48641" y="45554"/>
                </a:moveTo>
                <a:lnTo>
                  <a:pt x="47625" y="44284"/>
                </a:lnTo>
                <a:lnTo>
                  <a:pt x="44577" y="39230"/>
                </a:lnTo>
                <a:lnTo>
                  <a:pt x="41783" y="41757"/>
                </a:lnTo>
                <a:lnTo>
                  <a:pt x="44577" y="46812"/>
                </a:lnTo>
                <a:lnTo>
                  <a:pt x="48133" y="46812"/>
                </a:lnTo>
                <a:lnTo>
                  <a:pt x="48641" y="45554"/>
                </a:lnTo>
                <a:close/>
              </a:path>
              <a:path w="101600" h="67310">
                <a:moveTo>
                  <a:pt x="51689" y="54406"/>
                </a:moveTo>
                <a:lnTo>
                  <a:pt x="51054" y="53327"/>
                </a:lnTo>
                <a:lnTo>
                  <a:pt x="50165" y="54406"/>
                </a:lnTo>
                <a:lnTo>
                  <a:pt x="51689" y="54406"/>
                </a:lnTo>
                <a:close/>
              </a:path>
              <a:path w="101600" h="67310">
                <a:moveTo>
                  <a:pt x="52705" y="64528"/>
                </a:moveTo>
                <a:lnTo>
                  <a:pt x="46101" y="58204"/>
                </a:lnTo>
                <a:lnTo>
                  <a:pt x="45085" y="64528"/>
                </a:lnTo>
                <a:lnTo>
                  <a:pt x="52705" y="64528"/>
                </a:lnTo>
                <a:close/>
              </a:path>
              <a:path w="101600" h="67310">
                <a:moveTo>
                  <a:pt x="53975" y="54406"/>
                </a:moveTo>
                <a:lnTo>
                  <a:pt x="51689" y="54406"/>
                </a:lnTo>
                <a:lnTo>
                  <a:pt x="47625" y="55333"/>
                </a:lnTo>
                <a:lnTo>
                  <a:pt x="47752" y="56794"/>
                </a:lnTo>
                <a:lnTo>
                  <a:pt x="53213" y="55676"/>
                </a:lnTo>
                <a:lnTo>
                  <a:pt x="53975" y="54406"/>
                </a:lnTo>
                <a:close/>
              </a:path>
              <a:path w="101600" h="67310">
                <a:moveTo>
                  <a:pt x="54483" y="46812"/>
                </a:moveTo>
                <a:lnTo>
                  <a:pt x="52197" y="46812"/>
                </a:lnTo>
                <a:lnTo>
                  <a:pt x="51943" y="48082"/>
                </a:lnTo>
                <a:lnTo>
                  <a:pt x="52197" y="49352"/>
                </a:lnTo>
                <a:lnTo>
                  <a:pt x="51435" y="49352"/>
                </a:lnTo>
                <a:lnTo>
                  <a:pt x="51181" y="48082"/>
                </a:lnTo>
                <a:lnTo>
                  <a:pt x="51181" y="46812"/>
                </a:lnTo>
                <a:lnTo>
                  <a:pt x="49657" y="46812"/>
                </a:lnTo>
                <a:lnTo>
                  <a:pt x="49403" y="50609"/>
                </a:lnTo>
                <a:lnTo>
                  <a:pt x="51054" y="53327"/>
                </a:lnTo>
                <a:lnTo>
                  <a:pt x="52197" y="51879"/>
                </a:lnTo>
                <a:lnTo>
                  <a:pt x="54483" y="49352"/>
                </a:lnTo>
                <a:lnTo>
                  <a:pt x="54483" y="46812"/>
                </a:lnTo>
                <a:close/>
              </a:path>
              <a:path w="101600" h="67310">
                <a:moveTo>
                  <a:pt x="55118" y="53581"/>
                </a:moveTo>
                <a:lnTo>
                  <a:pt x="53975" y="54406"/>
                </a:lnTo>
                <a:lnTo>
                  <a:pt x="54991" y="54406"/>
                </a:lnTo>
                <a:lnTo>
                  <a:pt x="55118" y="53581"/>
                </a:lnTo>
                <a:close/>
              </a:path>
              <a:path w="101600" h="67310">
                <a:moveTo>
                  <a:pt x="66040" y="21513"/>
                </a:moveTo>
                <a:lnTo>
                  <a:pt x="61087" y="24041"/>
                </a:lnTo>
                <a:lnTo>
                  <a:pt x="60579" y="22771"/>
                </a:lnTo>
                <a:lnTo>
                  <a:pt x="62230" y="20243"/>
                </a:lnTo>
                <a:lnTo>
                  <a:pt x="62992" y="18973"/>
                </a:lnTo>
                <a:lnTo>
                  <a:pt x="62357" y="18973"/>
                </a:lnTo>
                <a:lnTo>
                  <a:pt x="60579" y="15189"/>
                </a:lnTo>
                <a:lnTo>
                  <a:pt x="60198" y="15189"/>
                </a:lnTo>
                <a:lnTo>
                  <a:pt x="60198" y="22771"/>
                </a:lnTo>
                <a:lnTo>
                  <a:pt x="55753" y="29616"/>
                </a:lnTo>
                <a:lnTo>
                  <a:pt x="56388" y="27838"/>
                </a:lnTo>
                <a:lnTo>
                  <a:pt x="59055" y="24041"/>
                </a:lnTo>
                <a:lnTo>
                  <a:pt x="59817" y="20243"/>
                </a:lnTo>
                <a:lnTo>
                  <a:pt x="60198" y="22771"/>
                </a:lnTo>
                <a:lnTo>
                  <a:pt x="60198" y="15189"/>
                </a:lnTo>
                <a:lnTo>
                  <a:pt x="59309" y="15189"/>
                </a:lnTo>
                <a:lnTo>
                  <a:pt x="57531" y="17716"/>
                </a:lnTo>
                <a:lnTo>
                  <a:pt x="57023" y="18973"/>
                </a:lnTo>
                <a:lnTo>
                  <a:pt x="58039" y="24041"/>
                </a:lnTo>
                <a:lnTo>
                  <a:pt x="54737" y="21513"/>
                </a:lnTo>
                <a:lnTo>
                  <a:pt x="52197" y="21513"/>
                </a:lnTo>
                <a:lnTo>
                  <a:pt x="51943" y="25311"/>
                </a:lnTo>
                <a:lnTo>
                  <a:pt x="53213" y="26568"/>
                </a:lnTo>
                <a:lnTo>
                  <a:pt x="53975" y="30365"/>
                </a:lnTo>
                <a:lnTo>
                  <a:pt x="52197" y="29095"/>
                </a:lnTo>
                <a:lnTo>
                  <a:pt x="50419" y="29095"/>
                </a:lnTo>
                <a:lnTo>
                  <a:pt x="48768" y="32893"/>
                </a:lnTo>
                <a:lnTo>
                  <a:pt x="50927" y="34163"/>
                </a:lnTo>
                <a:lnTo>
                  <a:pt x="53975" y="34163"/>
                </a:lnTo>
                <a:lnTo>
                  <a:pt x="55232" y="31051"/>
                </a:lnTo>
                <a:lnTo>
                  <a:pt x="54991" y="34163"/>
                </a:lnTo>
                <a:lnTo>
                  <a:pt x="56769" y="34163"/>
                </a:lnTo>
                <a:lnTo>
                  <a:pt x="58420" y="35433"/>
                </a:lnTo>
                <a:lnTo>
                  <a:pt x="59944" y="35433"/>
                </a:lnTo>
                <a:lnTo>
                  <a:pt x="60833" y="34163"/>
                </a:lnTo>
                <a:lnTo>
                  <a:pt x="63881" y="32893"/>
                </a:lnTo>
                <a:lnTo>
                  <a:pt x="62738" y="31635"/>
                </a:lnTo>
                <a:lnTo>
                  <a:pt x="61722" y="30365"/>
                </a:lnTo>
                <a:lnTo>
                  <a:pt x="56769" y="31635"/>
                </a:lnTo>
                <a:lnTo>
                  <a:pt x="59817" y="29095"/>
                </a:lnTo>
                <a:lnTo>
                  <a:pt x="61976" y="27838"/>
                </a:lnTo>
                <a:lnTo>
                  <a:pt x="64389" y="24041"/>
                </a:lnTo>
                <a:lnTo>
                  <a:pt x="66040" y="21513"/>
                </a:lnTo>
                <a:close/>
              </a:path>
              <a:path w="101600" h="67310">
                <a:moveTo>
                  <a:pt x="66421" y="49352"/>
                </a:moveTo>
                <a:lnTo>
                  <a:pt x="58801" y="48082"/>
                </a:lnTo>
                <a:lnTo>
                  <a:pt x="55753" y="49352"/>
                </a:lnTo>
                <a:lnTo>
                  <a:pt x="55118" y="53581"/>
                </a:lnTo>
                <a:lnTo>
                  <a:pt x="58928" y="50609"/>
                </a:lnTo>
                <a:lnTo>
                  <a:pt x="61087" y="49352"/>
                </a:lnTo>
                <a:lnTo>
                  <a:pt x="66421" y="49352"/>
                </a:lnTo>
                <a:close/>
              </a:path>
              <a:path w="101600" h="67310">
                <a:moveTo>
                  <a:pt x="71882" y="17716"/>
                </a:moveTo>
                <a:lnTo>
                  <a:pt x="71247" y="16446"/>
                </a:lnTo>
                <a:lnTo>
                  <a:pt x="68580" y="11391"/>
                </a:lnTo>
                <a:lnTo>
                  <a:pt x="66802" y="17716"/>
                </a:lnTo>
                <a:lnTo>
                  <a:pt x="69088" y="20243"/>
                </a:lnTo>
                <a:lnTo>
                  <a:pt x="70104" y="18973"/>
                </a:lnTo>
                <a:lnTo>
                  <a:pt x="70612" y="18973"/>
                </a:lnTo>
                <a:lnTo>
                  <a:pt x="70358" y="17716"/>
                </a:lnTo>
                <a:lnTo>
                  <a:pt x="69850" y="16446"/>
                </a:lnTo>
                <a:lnTo>
                  <a:pt x="70104" y="16446"/>
                </a:lnTo>
                <a:lnTo>
                  <a:pt x="71120" y="17716"/>
                </a:lnTo>
                <a:lnTo>
                  <a:pt x="71120" y="18973"/>
                </a:lnTo>
                <a:lnTo>
                  <a:pt x="71882" y="18973"/>
                </a:lnTo>
                <a:lnTo>
                  <a:pt x="71882" y="17716"/>
                </a:lnTo>
                <a:close/>
              </a:path>
              <a:path w="101600" h="67310">
                <a:moveTo>
                  <a:pt x="80518" y="59474"/>
                </a:moveTo>
                <a:lnTo>
                  <a:pt x="80137" y="56934"/>
                </a:lnTo>
                <a:lnTo>
                  <a:pt x="79248" y="49352"/>
                </a:lnTo>
                <a:lnTo>
                  <a:pt x="75184" y="56934"/>
                </a:lnTo>
                <a:lnTo>
                  <a:pt x="73406" y="56934"/>
                </a:lnTo>
                <a:lnTo>
                  <a:pt x="73660" y="54406"/>
                </a:lnTo>
                <a:lnTo>
                  <a:pt x="69342" y="54406"/>
                </a:lnTo>
                <a:lnTo>
                  <a:pt x="68072" y="59474"/>
                </a:lnTo>
                <a:lnTo>
                  <a:pt x="65532" y="56934"/>
                </a:lnTo>
                <a:lnTo>
                  <a:pt x="64643" y="51879"/>
                </a:lnTo>
                <a:lnTo>
                  <a:pt x="61976" y="56934"/>
                </a:lnTo>
                <a:lnTo>
                  <a:pt x="59944" y="56934"/>
                </a:lnTo>
                <a:lnTo>
                  <a:pt x="59563" y="55676"/>
                </a:lnTo>
                <a:lnTo>
                  <a:pt x="58801" y="55676"/>
                </a:lnTo>
                <a:lnTo>
                  <a:pt x="52959" y="59474"/>
                </a:lnTo>
                <a:lnTo>
                  <a:pt x="53086" y="58204"/>
                </a:lnTo>
                <a:lnTo>
                  <a:pt x="53213" y="56934"/>
                </a:lnTo>
                <a:lnTo>
                  <a:pt x="47879" y="56934"/>
                </a:lnTo>
                <a:lnTo>
                  <a:pt x="47752" y="56794"/>
                </a:lnTo>
                <a:lnTo>
                  <a:pt x="47117" y="56934"/>
                </a:lnTo>
                <a:lnTo>
                  <a:pt x="38735" y="56934"/>
                </a:lnTo>
                <a:lnTo>
                  <a:pt x="35306" y="59474"/>
                </a:lnTo>
                <a:lnTo>
                  <a:pt x="32639" y="60731"/>
                </a:lnTo>
                <a:lnTo>
                  <a:pt x="34163" y="60731"/>
                </a:lnTo>
                <a:lnTo>
                  <a:pt x="32893" y="62001"/>
                </a:lnTo>
                <a:lnTo>
                  <a:pt x="31369" y="63271"/>
                </a:lnTo>
                <a:lnTo>
                  <a:pt x="29845" y="63271"/>
                </a:lnTo>
                <a:lnTo>
                  <a:pt x="28448" y="63271"/>
                </a:lnTo>
                <a:lnTo>
                  <a:pt x="28448" y="64528"/>
                </a:lnTo>
                <a:lnTo>
                  <a:pt x="29464" y="64528"/>
                </a:lnTo>
                <a:lnTo>
                  <a:pt x="30226" y="67056"/>
                </a:lnTo>
                <a:lnTo>
                  <a:pt x="33655" y="63271"/>
                </a:lnTo>
                <a:lnTo>
                  <a:pt x="35560" y="62001"/>
                </a:lnTo>
                <a:lnTo>
                  <a:pt x="34671" y="62001"/>
                </a:lnTo>
                <a:lnTo>
                  <a:pt x="39497" y="58204"/>
                </a:lnTo>
                <a:lnTo>
                  <a:pt x="46101" y="58204"/>
                </a:lnTo>
                <a:lnTo>
                  <a:pt x="49911" y="58204"/>
                </a:lnTo>
                <a:lnTo>
                  <a:pt x="52705" y="59474"/>
                </a:lnTo>
                <a:lnTo>
                  <a:pt x="53594" y="62001"/>
                </a:lnTo>
                <a:lnTo>
                  <a:pt x="59309" y="62001"/>
                </a:lnTo>
                <a:lnTo>
                  <a:pt x="58166" y="60731"/>
                </a:lnTo>
                <a:lnTo>
                  <a:pt x="59817" y="60731"/>
                </a:lnTo>
                <a:lnTo>
                  <a:pt x="60452" y="62001"/>
                </a:lnTo>
                <a:lnTo>
                  <a:pt x="61595" y="62001"/>
                </a:lnTo>
                <a:lnTo>
                  <a:pt x="62611" y="63271"/>
                </a:lnTo>
                <a:lnTo>
                  <a:pt x="64770" y="64528"/>
                </a:lnTo>
                <a:lnTo>
                  <a:pt x="64389" y="62001"/>
                </a:lnTo>
                <a:lnTo>
                  <a:pt x="65278" y="60731"/>
                </a:lnTo>
                <a:lnTo>
                  <a:pt x="68580" y="62001"/>
                </a:lnTo>
                <a:lnTo>
                  <a:pt x="67056" y="64528"/>
                </a:lnTo>
                <a:lnTo>
                  <a:pt x="72644" y="64528"/>
                </a:lnTo>
                <a:lnTo>
                  <a:pt x="72644" y="62001"/>
                </a:lnTo>
                <a:lnTo>
                  <a:pt x="74422" y="62001"/>
                </a:lnTo>
                <a:lnTo>
                  <a:pt x="75438" y="64528"/>
                </a:lnTo>
                <a:lnTo>
                  <a:pt x="80518" y="62001"/>
                </a:lnTo>
                <a:lnTo>
                  <a:pt x="78740" y="60731"/>
                </a:lnTo>
                <a:lnTo>
                  <a:pt x="76962" y="59474"/>
                </a:lnTo>
                <a:lnTo>
                  <a:pt x="80518" y="59474"/>
                </a:lnTo>
                <a:close/>
              </a:path>
              <a:path w="101600" h="67310">
                <a:moveTo>
                  <a:pt x="84582" y="6324"/>
                </a:moveTo>
                <a:lnTo>
                  <a:pt x="81026" y="5054"/>
                </a:lnTo>
                <a:lnTo>
                  <a:pt x="81788" y="5054"/>
                </a:lnTo>
                <a:lnTo>
                  <a:pt x="81788" y="2527"/>
                </a:lnTo>
                <a:lnTo>
                  <a:pt x="82550" y="2527"/>
                </a:lnTo>
                <a:lnTo>
                  <a:pt x="83820" y="1270"/>
                </a:lnTo>
                <a:lnTo>
                  <a:pt x="83820" y="0"/>
                </a:lnTo>
                <a:lnTo>
                  <a:pt x="79248" y="0"/>
                </a:lnTo>
                <a:lnTo>
                  <a:pt x="79248" y="1270"/>
                </a:lnTo>
                <a:lnTo>
                  <a:pt x="81788" y="13855"/>
                </a:lnTo>
                <a:lnTo>
                  <a:pt x="81788" y="10121"/>
                </a:lnTo>
                <a:lnTo>
                  <a:pt x="83566" y="10121"/>
                </a:lnTo>
                <a:lnTo>
                  <a:pt x="84582" y="6324"/>
                </a:lnTo>
                <a:close/>
              </a:path>
              <a:path w="101600" h="67310">
                <a:moveTo>
                  <a:pt x="84709" y="37160"/>
                </a:moveTo>
                <a:lnTo>
                  <a:pt x="84074" y="37960"/>
                </a:lnTo>
                <a:lnTo>
                  <a:pt x="82804" y="36690"/>
                </a:lnTo>
                <a:lnTo>
                  <a:pt x="82804" y="37960"/>
                </a:lnTo>
                <a:lnTo>
                  <a:pt x="82550" y="39230"/>
                </a:lnTo>
                <a:lnTo>
                  <a:pt x="83312" y="39230"/>
                </a:lnTo>
                <a:lnTo>
                  <a:pt x="84582" y="37960"/>
                </a:lnTo>
                <a:lnTo>
                  <a:pt x="84709" y="37160"/>
                </a:lnTo>
                <a:close/>
              </a:path>
              <a:path w="101600" h="67310">
                <a:moveTo>
                  <a:pt x="85090" y="36690"/>
                </a:moveTo>
                <a:lnTo>
                  <a:pt x="84836" y="36690"/>
                </a:lnTo>
                <a:lnTo>
                  <a:pt x="84709" y="37160"/>
                </a:lnTo>
                <a:lnTo>
                  <a:pt x="85090" y="36690"/>
                </a:lnTo>
                <a:close/>
              </a:path>
              <a:path w="101600" h="67310">
                <a:moveTo>
                  <a:pt x="94107" y="43014"/>
                </a:moveTo>
                <a:lnTo>
                  <a:pt x="93091" y="40487"/>
                </a:lnTo>
                <a:lnTo>
                  <a:pt x="91440" y="36690"/>
                </a:lnTo>
                <a:lnTo>
                  <a:pt x="87757" y="40487"/>
                </a:lnTo>
                <a:lnTo>
                  <a:pt x="88011" y="39230"/>
                </a:lnTo>
                <a:lnTo>
                  <a:pt x="86106" y="36690"/>
                </a:lnTo>
                <a:lnTo>
                  <a:pt x="84074" y="40487"/>
                </a:lnTo>
                <a:lnTo>
                  <a:pt x="80772" y="41757"/>
                </a:lnTo>
                <a:lnTo>
                  <a:pt x="81788" y="39230"/>
                </a:lnTo>
                <a:lnTo>
                  <a:pt x="80772" y="37960"/>
                </a:lnTo>
                <a:lnTo>
                  <a:pt x="79248" y="37960"/>
                </a:lnTo>
                <a:lnTo>
                  <a:pt x="78486" y="37960"/>
                </a:lnTo>
                <a:lnTo>
                  <a:pt x="76454" y="39230"/>
                </a:lnTo>
                <a:lnTo>
                  <a:pt x="75946" y="41757"/>
                </a:lnTo>
                <a:lnTo>
                  <a:pt x="76200" y="41757"/>
                </a:lnTo>
                <a:lnTo>
                  <a:pt x="76200" y="43014"/>
                </a:lnTo>
                <a:lnTo>
                  <a:pt x="76708" y="43014"/>
                </a:lnTo>
                <a:lnTo>
                  <a:pt x="76454" y="44284"/>
                </a:lnTo>
                <a:lnTo>
                  <a:pt x="70104" y="48082"/>
                </a:lnTo>
                <a:lnTo>
                  <a:pt x="66421" y="49352"/>
                </a:lnTo>
                <a:lnTo>
                  <a:pt x="67818" y="49352"/>
                </a:lnTo>
                <a:lnTo>
                  <a:pt x="74930" y="51879"/>
                </a:lnTo>
                <a:lnTo>
                  <a:pt x="72898" y="48082"/>
                </a:lnTo>
                <a:lnTo>
                  <a:pt x="74168" y="46812"/>
                </a:lnTo>
                <a:lnTo>
                  <a:pt x="76200" y="45554"/>
                </a:lnTo>
                <a:lnTo>
                  <a:pt x="81026" y="50609"/>
                </a:lnTo>
                <a:lnTo>
                  <a:pt x="81788" y="45554"/>
                </a:lnTo>
                <a:lnTo>
                  <a:pt x="84836" y="44284"/>
                </a:lnTo>
                <a:lnTo>
                  <a:pt x="79502" y="41757"/>
                </a:lnTo>
                <a:lnTo>
                  <a:pt x="84328" y="43014"/>
                </a:lnTo>
                <a:lnTo>
                  <a:pt x="87376" y="41757"/>
                </a:lnTo>
                <a:lnTo>
                  <a:pt x="87757" y="41757"/>
                </a:lnTo>
                <a:lnTo>
                  <a:pt x="84836" y="44284"/>
                </a:lnTo>
                <a:lnTo>
                  <a:pt x="84836" y="48082"/>
                </a:lnTo>
                <a:lnTo>
                  <a:pt x="88646" y="46812"/>
                </a:lnTo>
                <a:lnTo>
                  <a:pt x="89916" y="45554"/>
                </a:lnTo>
                <a:lnTo>
                  <a:pt x="88646" y="44284"/>
                </a:lnTo>
                <a:lnTo>
                  <a:pt x="88392" y="44284"/>
                </a:lnTo>
                <a:lnTo>
                  <a:pt x="94107" y="43014"/>
                </a:lnTo>
                <a:close/>
              </a:path>
              <a:path w="101600" h="67310">
                <a:moveTo>
                  <a:pt x="95758" y="22771"/>
                </a:moveTo>
                <a:lnTo>
                  <a:pt x="91059" y="27838"/>
                </a:lnTo>
                <a:lnTo>
                  <a:pt x="89281" y="29095"/>
                </a:lnTo>
                <a:lnTo>
                  <a:pt x="87503" y="27838"/>
                </a:lnTo>
                <a:lnTo>
                  <a:pt x="88900" y="27838"/>
                </a:lnTo>
                <a:lnTo>
                  <a:pt x="86868" y="26568"/>
                </a:lnTo>
                <a:lnTo>
                  <a:pt x="84582" y="29095"/>
                </a:lnTo>
                <a:lnTo>
                  <a:pt x="84836" y="30365"/>
                </a:lnTo>
                <a:lnTo>
                  <a:pt x="83058" y="32893"/>
                </a:lnTo>
                <a:lnTo>
                  <a:pt x="82296" y="32893"/>
                </a:lnTo>
                <a:lnTo>
                  <a:pt x="77978" y="35433"/>
                </a:lnTo>
                <a:lnTo>
                  <a:pt x="77978" y="36690"/>
                </a:lnTo>
                <a:lnTo>
                  <a:pt x="79248" y="37960"/>
                </a:lnTo>
                <a:lnTo>
                  <a:pt x="86868" y="34163"/>
                </a:lnTo>
                <a:lnTo>
                  <a:pt x="87757" y="32893"/>
                </a:lnTo>
                <a:lnTo>
                  <a:pt x="88900" y="32169"/>
                </a:lnTo>
                <a:lnTo>
                  <a:pt x="89789" y="31026"/>
                </a:lnTo>
                <a:lnTo>
                  <a:pt x="90424" y="29095"/>
                </a:lnTo>
                <a:lnTo>
                  <a:pt x="91440" y="29095"/>
                </a:lnTo>
                <a:lnTo>
                  <a:pt x="89789" y="31026"/>
                </a:lnTo>
                <a:lnTo>
                  <a:pt x="88900" y="32169"/>
                </a:lnTo>
                <a:lnTo>
                  <a:pt x="85090" y="36690"/>
                </a:lnTo>
                <a:lnTo>
                  <a:pt x="86106" y="36690"/>
                </a:lnTo>
                <a:lnTo>
                  <a:pt x="86868" y="36690"/>
                </a:lnTo>
                <a:lnTo>
                  <a:pt x="88011" y="37960"/>
                </a:lnTo>
                <a:lnTo>
                  <a:pt x="95504" y="34163"/>
                </a:lnTo>
                <a:lnTo>
                  <a:pt x="92329" y="32893"/>
                </a:lnTo>
                <a:lnTo>
                  <a:pt x="91948" y="30365"/>
                </a:lnTo>
                <a:lnTo>
                  <a:pt x="94615" y="30365"/>
                </a:lnTo>
                <a:lnTo>
                  <a:pt x="95758" y="29095"/>
                </a:lnTo>
                <a:lnTo>
                  <a:pt x="95758" y="22771"/>
                </a:lnTo>
                <a:close/>
              </a:path>
              <a:path w="101600" h="67310">
                <a:moveTo>
                  <a:pt x="101600" y="12649"/>
                </a:moveTo>
                <a:lnTo>
                  <a:pt x="98552" y="8851"/>
                </a:lnTo>
                <a:lnTo>
                  <a:pt x="96774" y="8851"/>
                </a:lnTo>
                <a:lnTo>
                  <a:pt x="96774" y="7594"/>
                </a:lnTo>
                <a:lnTo>
                  <a:pt x="94615" y="7594"/>
                </a:lnTo>
                <a:lnTo>
                  <a:pt x="94107" y="8851"/>
                </a:lnTo>
                <a:lnTo>
                  <a:pt x="94107" y="10121"/>
                </a:lnTo>
                <a:lnTo>
                  <a:pt x="93726" y="13919"/>
                </a:lnTo>
                <a:lnTo>
                  <a:pt x="91694" y="11391"/>
                </a:lnTo>
                <a:lnTo>
                  <a:pt x="89281" y="11391"/>
                </a:lnTo>
                <a:lnTo>
                  <a:pt x="90678" y="6324"/>
                </a:lnTo>
                <a:lnTo>
                  <a:pt x="90424" y="6324"/>
                </a:lnTo>
                <a:lnTo>
                  <a:pt x="89916" y="4787"/>
                </a:lnTo>
                <a:lnTo>
                  <a:pt x="88646" y="7594"/>
                </a:lnTo>
                <a:lnTo>
                  <a:pt x="87122" y="7594"/>
                </a:lnTo>
                <a:lnTo>
                  <a:pt x="86360" y="10121"/>
                </a:lnTo>
                <a:lnTo>
                  <a:pt x="85598" y="11391"/>
                </a:lnTo>
                <a:lnTo>
                  <a:pt x="82931" y="13855"/>
                </a:lnTo>
                <a:lnTo>
                  <a:pt x="82804" y="15189"/>
                </a:lnTo>
                <a:lnTo>
                  <a:pt x="85090" y="15189"/>
                </a:lnTo>
                <a:lnTo>
                  <a:pt x="86106" y="16446"/>
                </a:lnTo>
                <a:lnTo>
                  <a:pt x="88392" y="16446"/>
                </a:lnTo>
                <a:lnTo>
                  <a:pt x="87503" y="12649"/>
                </a:lnTo>
                <a:lnTo>
                  <a:pt x="87884" y="12446"/>
                </a:lnTo>
                <a:lnTo>
                  <a:pt x="89535" y="18973"/>
                </a:lnTo>
                <a:lnTo>
                  <a:pt x="85598" y="17716"/>
                </a:lnTo>
                <a:lnTo>
                  <a:pt x="84836" y="16446"/>
                </a:lnTo>
                <a:lnTo>
                  <a:pt x="84074" y="16446"/>
                </a:lnTo>
                <a:lnTo>
                  <a:pt x="81534" y="17716"/>
                </a:lnTo>
                <a:lnTo>
                  <a:pt x="80010" y="21513"/>
                </a:lnTo>
                <a:lnTo>
                  <a:pt x="78232" y="22771"/>
                </a:lnTo>
                <a:lnTo>
                  <a:pt x="77978" y="21513"/>
                </a:lnTo>
                <a:lnTo>
                  <a:pt x="80518" y="17716"/>
                </a:lnTo>
                <a:lnTo>
                  <a:pt x="81788" y="15189"/>
                </a:lnTo>
                <a:lnTo>
                  <a:pt x="81788" y="13919"/>
                </a:lnTo>
                <a:lnTo>
                  <a:pt x="80010" y="13919"/>
                </a:lnTo>
                <a:lnTo>
                  <a:pt x="80010" y="8851"/>
                </a:lnTo>
                <a:lnTo>
                  <a:pt x="78486" y="5054"/>
                </a:lnTo>
                <a:lnTo>
                  <a:pt x="78486" y="0"/>
                </a:lnTo>
                <a:lnTo>
                  <a:pt x="75438" y="1270"/>
                </a:lnTo>
                <a:lnTo>
                  <a:pt x="75184" y="2527"/>
                </a:lnTo>
                <a:lnTo>
                  <a:pt x="75692" y="2527"/>
                </a:lnTo>
                <a:lnTo>
                  <a:pt x="76962" y="3797"/>
                </a:lnTo>
                <a:lnTo>
                  <a:pt x="76708" y="3797"/>
                </a:lnTo>
                <a:lnTo>
                  <a:pt x="75692" y="5054"/>
                </a:lnTo>
                <a:lnTo>
                  <a:pt x="73914" y="7594"/>
                </a:lnTo>
                <a:lnTo>
                  <a:pt x="79502" y="8851"/>
                </a:lnTo>
                <a:lnTo>
                  <a:pt x="76708" y="8851"/>
                </a:lnTo>
                <a:lnTo>
                  <a:pt x="75946" y="11391"/>
                </a:lnTo>
                <a:lnTo>
                  <a:pt x="77470" y="11391"/>
                </a:lnTo>
                <a:lnTo>
                  <a:pt x="79248" y="13855"/>
                </a:lnTo>
                <a:lnTo>
                  <a:pt x="79248" y="16446"/>
                </a:lnTo>
                <a:lnTo>
                  <a:pt x="76200" y="25311"/>
                </a:lnTo>
                <a:lnTo>
                  <a:pt x="73152" y="27838"/>
                </a:lnTo>
                <a:lnTo>
                  <a:pt x="73914" y="20243"/>
                </a:lnTo>
                <a:lnTo>
                  <a:pt x="73152" y="18973"/>
                </a:lnTo>
                <a:lnTo>
                  <a:pt x="72644" y="18973"/>
                </a:lnTo>
                <a:lnTo>
                  <a:pt x="70612" y="20243"/>
                </a:lnTo>
                <a:lnTo>
                  <a:pt x="69850" y="20243"/>
                </a:lnTo>
                <a:lnTo>
                  <a:pt x="69850" y="21513"/>
                </a:lnTo>
                <a:lnTo>
                  <a:pt x="70104" y="22771"/>
                </a:lnTo>
                <a:lnTo>
                  <a:pt x="71628" y="22771"/>
                </a:lnTo>
                <a:lnTo>
                  <a:pt x="73406" y="24041"/>
                </a:lnTo>
                <a:lnTo>
                  <a:pt x="72644" y="26568"/>
                </a:lnTo>
                <a:lnTo>
                  <a:pt x="71374" y="27838"/>
                </a:lnTo>
                <a:lnTo>
                  <a:pt x="70612" y="27838"/>
                </a:lnTo>
                <a:lnTo>
                  <a:pt x="70358" y="26568"/>
                </a:lnTo>
                <a:lnTo>
                  <a:pt x="69850" y="30365"/>
                </a:lnTo>
                <a:lnTo>
                  <a:pt x="68072" y="32893"/>
                </a:lnTo>
                <a:lnTo>
                  <a:pt x="65278" y="35433"/>
                </a:lnTo>
                <a:lnTo>
                  <a:pt x="68326" y="35433"/>
                </a:lnTo>
                <a:lnTo>
                  <a:pt x="70612" y="34163"/>
                </a:lnTo>
                <a:lnTo>
                  <a:pt x="73152" y="30365"/>
                </a:lnTo>
                <a:lnTo>
                  <a:pt x="74930" y="27838"/>
                </a:lnTo>
                <a:lnTo>
                  <a:pt x="79502" y="22771"/>
                </a:lnTo>
                <a:lnTo>
                  <a:pt x="82296" y="26568"/>
                </a:lnTo>
                <a:lnTo>
                  <a:pt x="87122" y="24041"/>
                </a:lnTo>
                <a:lnTo>
                  <a:pt x="87503" y="22771"/>
                </a:lnTo>
                <a:lnTo>
                  <a:pt x="85852" y="22771"/>
                </a:lnTo>
                <a:lnTo>
                  <a:pt x="87757" y="21513"/>
                </a:lnTo>
                <a:lnTo>
                  <a:pt x="89916" y="21513"/>
                </a:lnTo>
                <a:lnTo>
                  <a:pt x="96774" y="22771"/>
                </a:lnTo>
                <a:lnTo>
                  <a:pt x="95885" y="21513"/>
                </a:lnTo>
                <a:lnTo>
                  <a:pt x="94107" y="18973"/>
                </a:lnTo>
                <a:lnTo>
                  <a:pt x="95885" y="16446"/>
                </a:lnTo>
                <a:lnTo>
                  <a:pt x="101600" y="16446"/>
                </a:lnTo>
                <a:lnTo>
                  <a:pt x="101600" y="13919"/>
                </a:lnTo>
                <a:lnTo>
                  <a:pt x="101600" y="12649"/>
                </a:lnTo>
                <a:close/>
              </a:path>
            </a:pathLst>
          </a:custGeom>
          <a:solidFill>
            <a:srgbClr val="EBBB2F"/>
          </a:solidFill>
        </p:spPr>
        <p:txBody>
          <a:bodyPr wrap="square" lIns="0" tIns="0" rIns="0" bIns="0" rtlCol="0"/>
          <a:lstStyle/>
          <a:p>
            <a:endParaRPr sz="1867"/>
          </a:p>
        </p:txBody>
      </p:sp>
      <p:sp>
        <p:nvSpPr>
          <p:cNvPr id="38" name="bg object 38"/>
          <p:cNvSpPr/>
          <p:nvPr/>
        </p:nvSpPr>
        <p:spPr>
          <a:xfrm>
            <a:off x="10016913" y="5863673"/>
            <a:ext cx="64347" cy="145627"/>
          </a:xfrm>
          <a:custGeom>
            <a:avLst/>
            <a:gdLst/>
            <a:ahLst/>
            <a:cxnLst/>
            <a:rect l="l" t="t" r="r" b="b"/>
            <a:pathLst>
              <a:path w="48259" h="109220">
                <a:moveTo>
                  <a:pt x="7747" y="55803"/>
                </a:moveTo>
                <a:lnTo>
                  <a:pt x="6858" y="54406"/>
                </a:lnTo>
                <a:lnTo>
                  <a:pt x="5842" y="51879"/>
                </a:lnTo>
                <a:lnTo>
                  <a:pt x="4318" y="51879"/>
                </a:lnTo>
                <a:lnTo>
                  <a:pt x="1524" y="56934"/>
                </a:lnTo>
                <a:lnTo>
                  <a:pt x="7747" y="55803"/>
                </a:lnTo>
                <a:close/>
              </a:path>
              <a:path w="48259" h="109220">
                <a:moveTo>
                  <a:pt x="8382" y="55676"/>
                </a:moveTo>
                <a:lnTo>
                  <a:pt x="7747" y="55803"/>
                </a:lnTo>
                <a:lnTo>
                  <a:pt x="8382" y="56984"/>
                </a:lnTo>
                <a:lnTo>
                  <a:pt x="8382" y="55676"/>
                </a:lnTo>
                <a:close/>
              </a:path>
              <a:path w="48259" h="109220">
                <a:moveTo>
                  <a:pt x="11430" y="32893"/>
                </a:moveTo>
                <a:lnTo>
                  <a:pt x="10160" y="31635"/>
                </a:lnTo>
                <a:lnTo>
                  <a:pt x="8382" y="32893"/>
                </a:lnTo>
                <a:lnTo>
                  <a:pt x="6096" y="32893"/>
                </a:lnTo>
                <a:lnTo>
                  <a:pt x="6604" y="31635"/>
                </a:lnTo>
                <a:lnTo>
                  <a:pt x="5461" y="27838"/>
                </a:lnTo>
                <a:lnTo>
                  <a:pt x="4572" y="27838"/>
                </a:lnTo>
                <a:lnTo>
                  <a:pt x="4572" y="27089"/>
                </a:lnTo>
                <a:lnTo>
                  <a:pt x="0" y="31635"/>
                </a:lnTo>
                <a:lnTo>
                  <a:pt x="3810" y="34163"/>
                </a:lnTo>
                <a:lnTo>
                  <a:pt x="5588" y="37960"/>
                </a:lnTo>
                <a:lnTo>
                  <a:pt x="1397" y="39217"/>
                </a:lnTo>
                <a:lnTo>
                  <a:pt x="5080" y="41757"/>
                </a:lnTo>
                <a:lnTo>
                  <a:pt x="5334" y="41757"/>
                </a:lnTo>
                <a:lnTo>
                  <a:pt x="6350" y="37960"/>
                </a:lnTo>
                <a:lnTo>
                  <a:pt x="7366" y="35433"/>
                </a:lnTo>
                <a:lnTo>
                  <a:pt x="11430" y="32893"/>
                </a:lnTo>
                <a:close/>
              </a:path>
              <a:path w="48259" h="109220">
                <a:moveTo>
                  <a:pt x="16510" y="29095"/>
                </a:moveTo>
                <a:lnTo>
                  <a:pt x="13081" y="26568"/>
                </a:lnTo>
                <a:lnTo>
                  <a:pt x="5080" y="26568"/>
                </a:lnTo>
                <a:lnTo>
                  <a:pt x="5461" y="27838"/>
                </a:lnTo>
                <a:lnTo>
                  <a:pt x="9906" y="27838"/>
                </a:lnTo>
                <a:lnTo>
                  <a:pt x="11938" y="30365"/>
                </a:lnTo>
                <a:lnTo>
                  <a:pt x="9906" y="29095"/>
                </a:lnTo>
                <a:lnTo>
                  <a:pt x="10668" y="31635"/>
                </a:lnTo>
                <a:lnTo>
                  <a:pt x="15240" y="31635"/>
                </a:lnTo>
                <a:lnTo>
                  <a:pt x="16002" y="30365"/>
                </a:lnTo>
                <a:lnTo>
                  <a:pt x="16510" y="29095"/>
                </a:lnTo>
                <a:close/>
              </a:path>
              <a:path w="48259" h="109220">
                <a:moveTo>
                  <a:pt x="19812" y="83515"/>
                </a:moveTo>
                <a:lnTo>
                  <a:pt x="18796" y="82245"/>
                </a:lnTo>
                <a:lnTo>
                  <a:pt x="17018" y="82245"/>
                </a:lnTo>
                <a:lnTo>
                  <a:pt x="15748" y="83515"/>
                </a:lnTo>
                <a:lnTo>
                  <a:pt x="15240" y="82245"/>
                </a:lnTo>
                <a:lnTo>
                  <a:pt x="15240" y="80975"/>
                </a:lnTo>
                <a:lnTo>
                  <a:pt x="15240" y="77177"/>
                </a:lnTo>
                <a:lnTo>
                  <a:pt x="9652" y="77177"/>
                </a:lnTo>
                <a:lnTo>
                  <a:pt x="10922" y="80975"/>
                </a:lnTo>
                <a:lnTo>
                  <a:pt x="13716" y="84772"/>
                </a:lnTo>
                <a:lnTo>
                  <a:pt x="10160" y="84772"/>
                </a:lnTo>
                <a:lnTo>
                  <a:pt x="9906" y="86042"/>
                </a:lnTo>
                <a:lnTo>
                  <a:pt x="10160" y="87299"/>
                </a:lnTo>
                <a:lnTo>
                  <a:pt x="11430" y="86042"/>
                </a:lnTo>
                <a:lnTo>
                  <a:pt x="14478" y="86042"/>
                </a:lnTo>
                <a:lnTo>
                  <a:pt x="14224" y="84772"/>
                </a:lnTo>
                <a:lnTo>
                  <a:pt x="13208" y="82245"/>
                </a:lnTo>
                <a:lnTo>
                  <a:pt x="13208" y="80975"/>
                </a:lnTo>
                <a:lnTo>
                  <a:pt x="13716" y="82245"/>
                </a:lnTo>
                <a:lnTo>
                  <a:pt x="14224" y="84772"/>
                </a:lnTo>
                <a:lnTo>
                  <a:pt x="18796" y="84772"/>
                </a:lnTo>
                <a:lnTo>
                  <a:pt x="19812" y="83515"/>
                </a:lnTo>
                <a:close/>
              </a:path>
              <a:path w="48259" h="109220">
                <a:moveTo>
                  <a:pt x="20320" y="50177"/>
                </a:moveTo>
                <a:lnTo>
                  <a:pt x="19812" y="49784"/>
                </a:lnTo>
                <a:lnTo>
                  <a:pt x="19939" y="50495"/>
                </a:lnTo>
                <a:lnTo>
                  <a:pt x="20320" y="50177"/>
                </a:lnTo>
                <a:close/>
              </a:path>
              <a:path w="48259" h="109220">
                <a:moveTo>
                  <a:pt x="20320" y="44284"/>
                </a:moveTo>
                <a:lnTo>
                  <a:pt x="16002" y="44284"/>
                </a:lnTo>
                <a:lnTo>
                  <a:pt x="16002" y="45554"/>
                </a:lnTo>
                <a:lnTo>
                  <a:pt x="18288" y="46812"/>
                </a:lnTo>
                <a:lnTo>
                  <a:pt x="19177" y="49110"/>
                </a:lnTo>
                <a:lnTo>
                  <a:pt x="15748" y="46812"/>
                </a:lnTo>
                <a:lnTo>
                  <a:pt x="14986" y="45554"/>
                </a:lnTo>
                <a:lnTo>
                  <a:pt x="12192" y="46812"/>
                </a:lnTo>
                <a:lnTo>
                  <a:pt x="20320" y="51879"/>
                </a:lnTo>
                <a:lnTo>
                  <a:pt x="19939" y="50609"/>
                </a:lnTo>
                <a:lnTo>
                  <a:pt x="19812" y="50609"/>
                </a:lnTo>
                <a:lnTo>
                  <a:pt x="19685" y="49644"/>
                </a:lnTo>
                <a:lnTo>
                  <a:pt x="19812" y="49784"/>
                </a:lnTo>
                <a:lnTo>
                  <a:pt x="20320" y="44284"/>
                </a:lnTo>
                <a:close/>
              </a:path>
              <a:path w="48259" h="109220">
                <a:moveTo>
                  <a:pt x="24765" y="48082"/>
                </a:moveTo>
                <a:lnTo>
                  <a:pt x="22860" y="48082"/>
                </a:lnTo>
                <a:lnTo>
                  <a:pt x="20320" y="50177"/>
                </a:lnTo>
                <a:lnTo>
                  <a:pt x="20828" y="50609"/>
                </a:lnTo>
                <a:lnTo>
                  <a:pt x="21336" y="53136"/>
                </a:lnTo>
                <a:lnTo>
                  <a:pt x="23622" y="54406"/>
                </a:lnTo>
                <a:lnTo>
                  <a:pt x="24130" y="53136"/>
                </a:lnTo>
                <a:lnTo>
                  <a:pt x="23368" y="50609"/>
                </a:lnTo>
                <a:lnTo>
                  <a:pt x="24765" y="48082"/>
                </a:lnTo>
                <a:close/>
              </a:path>
              <a:path w="48259" h="109220">
                <a:moveTo>
                  <a:pt x="26035" y="107556"/>
                </a:moveTo>
                <a:lnTo>
                  <a:pt x="24257" y="107556"/>
                </a:lnTo>
                <a:lnTo>
                  <a:pt x="24638" y="108610"/>
                </a:lnTo>
                <a:lnTo>
                  <a:pt x="26035" y="107556"/>
                </a:lnTo>
                <a:close/>
              </a:path>
              <a:path w="48259" h="109220">
                <a:moveTo>
                  <a:pt x="26035" y="8356"/>
                </a:moveTo>
                <a:lnTo>
                  <a:pt x="25781" y="7594"/>
                </a:lnTo>
                <a:lnTo>
                  <a:pt x="21590" y="7594"/>
                </a:lnTo>
                <a:lnTo>
                  <a:pt x="20828" y="3797"/>
                </a:lnTo>
                <a:lnTo>
                  <a:pt x="25400" y="1257"/>
                </a:lnTo>
                <a:lnTo>
                  <a:pt x="16256" y="1257"/>
                </a:lnTo>
                <a:lnTo>
                  <a:pt x="14732" y="0"/>
                </a:lnTo>
                <a:lnTo>
                  <a:pt x="14224" y="2527"/>
                </a:lnTo>
                <a:lnTo>
                  <a:pt x="14224" y="3797"/>
                </a:lnTo>
                <a:lnTo>
                  <a:pt x="17526" y="6324"/>
                </a:lnTo>
                <a:lnTo>
                  <a:pt x="17526" y="8851"/>
                </a:lnTo>
                <a:lnTo>
                  <a:pt x="13970" y="8851"/>
                </a:lnTo>
                <a:lnTo>
                  <a:pt x="14732" y="11391"/>
                </a:lnTo>
                <a:lnTo>
                  <a:pt x="17272" y="15176"/>
                </a:lnTo>
                <a:lnTo>
                  <a:pt x="17526" y="15176"/>
                </a:lnTo>
                <a:lnTo>
                  <a:pt x="17272" y="16446"/>
                </a:lnTo>
                <a:lnTo>
                  <a:pt x="16510" y="16446"/>
                </a:lnTo>
                <a:lnTo>
                  <a:pt x="13970" y="20243"/>
                </a:lnTo>
                <a:lnTo>
                  <a:pt x="19558" y="20243"/>
                </a:lnTo>
                <a:lnTo>
                  <a:pt x="19558" y="23571"/>
                </a:lnTo>
                <a:lnTo>
                  <a:pt x="21844" y="25298"/>
                </a:lnTo>
                <a:lnTo>
                  <a:pt x="19558" y="25755"/>
                </a:lnTo>
                <a:lnTo>
                  <a:pt x="19558" y="26568"/>
                </a:lnTo>
                <a:lnTo>
                  <a:pt x="22098" y="26568"/>
                </a:lnTo>
                <a:lnTo>
                  <a:pt x="21336" y="27838"/>
                </a:lnTo>
                <a:lnTo>
                  <a:pt x="20574" y="27838"/>
                </a:lnTo>
                <a:lnTo>
                  <a:pt x="20320" y="29095"/>
                </a:lnTo>
                <a:lnTo>
                  <a:pt x="15494" y="26568"/>
                </a:lnTo>
                <a:lnTo>
                  <a:pt x="19558" y="25755"/>
                </a:lnTo>
                <a:lnTo>
                  <a:pt x="19558" y="23571"/>
                </a:lnTo>
                <a:lnTo>
                  <a:pt x="18542" y="22771"/>
                </a:lnTo>
                <a:lnTo>
                  <a:pt x="12954" y="22771"/>
                </a:lnTo>
                <a:lnTo>
                  <a:pt x="11430" y="21513"/>
                </a:lnTo>
                <a:lnTo>
                  <a:pt x="11684" y="20243"/>
                </a:lnTo>
                <a:lnTo>
                  <a:pt x="10922" y="18973"/>
                </a:lnTo>
                <a:lnTo>
                  <a:pt x="6858" y="18973"/>
                </a:lnTo>
                <a:lnTo>
                  <a:pt x="6096" y="16446"/>
                </a:lnTo>
                <a:lnTo>
                  <a:pt x="2286" y="13919"/>
                </a:lnTo>
                <a:lnTo>
                  <a:pt x="508" y="18973"/>
                </a:lnTo>
                <a:lnTo>
                  <a:pt x="5588" y="21513"/>
                </a:lnTo>
                <a:lnTo>
                  <a:pt x="8128" y="21513"/>
                </a:lnTo>
                <a:lnTo>
                  <a:pt x="16764" y="29095"/>
                </a:lnTo>
                <a:lnTo>
                  <a:pt x="17018" y="30365"/>
                </a:lnTo>
                <a:lnTo>
                  <a:pt x="18034" y="30365"/>
                </a:lnTo>
                <a:lnTo>
                  <a:pt x="20574" y="29095"/>
                </a:lnTo>
                <a:lnTo>
                  <a:pt x="21844" y="29095"/>
                </a:lnTo>
                <a:lnTo>
                  <a:pt x="21590" y="28054"/>
                </a:lnTo>
                <a:lnTo>
                  <a:pt x="22860" y="29095"/>
                </a:lnTo>
                <a:lnTo>
                  <a:pt x="24257" y="29095"/>
                </a:lnTo>
                <a:lnTo>
                  <a:pt x="24257" y="27838"/>
                </a:lnTo>
                <a:lnTo>
                  <a:pt x="24257" y="25298"/>
                </a:lnTo>
                <a:lnTo>
                  <a:pt x="22606" y="25298"/>
                </a:lnTo>
                <a:lnTo>
                  <a:pt x="21336" y="22771"/>
                </a:lnTo>
                <a:lnTo>
                  <a:pt x="23876" y="17716"/>
                </a:lnTo>
                <a:lnTo>
                  <a:pt x="24511" y="15176"/>
                </a:lnTo>
                <a:lnTo>
                  <a:pt x="25146" y="13919"/>
                </a:lnTo>
                <a:lnTo>
                  <a:pt x="22606" y="12649"/>
                </a:lnTo>
                <a:lnTo>
                  <a:pt x="26035" y="8356"/>
                </a:lnTo>
                <a:close/>
              </a:path>
              <a:path w="48259" h="109220">
                <a:moveTo>
                  <a:pt x="26543" y="69596"/>
                </a:moveTo>
                <a:lnTo>
                  <a:pt x="23114" y="69596"/>
                </a:lnTo>
                <a:lnTo>
                  <a:pt x="21590" y="72478"/>
                </a:lnTo>
                <a:lnTo>
                  <a:pt x="19304" y="70853"/>
                </a:lnTo>
                <a:lnTo>
                  <a:pt x="24511" y="68326"/>
                </a:lnTo>
                <a:lnTo>
                  <a:pt x="21082" y="68326"/>
                </a:lnTo>
                <a:lnTo>
                  <a:pt x="19558" y="67056"/>
                </a:lnTo>
                <a:lnTo>
                  <a:pt x="22606" y="65798"/>
                </a:lnTo>
                <a:lnTo>
                  <a:pt x="20574" y="63258"/>
                </a:lnTo>
                <a:lnTo>
                  <a:pt x="18796" y="63258"/>
                </a:lnTo>
                <a:lnTo>
                  <a:pt x="18542" y="65798"/>
                </a:lnTo>
                <a:lnTo>
                  <a:pt x="17272" y="62001"/>
                </a:lnTo>
                <a:lnTo>
                  <a:pt x="18034" y="59474"/>
                </a:lnTo>
                <a:lnTo>
                  <a:pt x="13970" y="59474"/>
                </a:lnTo>
                <a:lnTo>
                  <a:pt x="10922" y="60096"/>
                </a:lnTo>
                <a:lnTo>
                  <a:pt x="10922" y="59474"/>
                </a:lnTo>
                <a:lnTo>
                  <a:pt x="9144" y="58204"/>
                </a:lnTo>
                <a:lnTo>
                  <a:pt x="8382" y="56984"/>
                </a:lnTo>
                <a:lnTo>
                  <a:pt x="8382" y="59474"/>
                </a:lnTo>
                <a:lnTo>
                  <a:pt x="5588" y="60731"/>
                </a:lnTo>
                <a:lnTo>
                  <a:pt x="7366" y="62001"/>
                </a:lnTo>
                <a:lnTo>
                  <a:pt x="10922" y="62001"/>
                </a:lnTo>
                <a:lnTo>
                  <a:pt x="17018" y="64528"/>
                </a:lnTo>
                <a:lnTo>
                  <a:pt x="11684" y="64528"/>
                </a:lnTo>
                <a:lnTo>
                  <a:pt x="9398" y="68326"/>
                </a:lnTo>
                <a:lnTo>
                  <a:pt x="17272" y="68326"/>
                </a:lnTo>
                <a:lnTo>
                  <a:pt x="14224" y="72123"/>
                </a:lnTo>
                <a:lnTo>
                  <a:pt x="11430" y="72123"/>
                </a:lnTo>
                <a:lnTo>
                  <a:pt x="12954" y="73393"/>
                </a:lnTo>
                <a:lnTo>
                  <a:pt x="12954" y="74650"/>
                </a:lnTo>
                <a:lnTo>
                  <a:pt x="18034" y="77177"/>
                </a:lnTo>
                <a:lnTo>
                  <a:pt x="16002" y="78447"/>
                </a:lnTo>
                <a:lnTo>
                  <a:pt x="15748" y="79717"/>
                </a:lnTo>
                <a:lnTo>
                  <a:pt x="16510" y="80975"/>
                </a:lnTo>
                <a:lnTo>
                  <a:pt x="19812" y="80975"/>
                </a:lnTo>
                <a:lnTo>
                  <a:pt x="19812" y="82245"/>
                </a:lnTo>
                <a:lnTo>
                  <a:pt x="20828" y="82245"/>
                </a:lnTo>
                <a:lnTo>
                  <a:pt x="24765" y="81089"/>
                </a:lnTo>
                <a:lnTo>
                  <a:pt x="25146" y="80975"/>
                </a:lnTo>
                <a:lnTo>
                  <a:pt x="24765" y="81089"/>
                </a:lnTo>
                <a:lnTo>
                  <a:pt x="22352" y="83515"/>
                </a:lnTo>
                <a:lnTo>
                  <a:pt x="22352" y="84772"/>
                </a:lnTo>
                <a:lnTo>
                  <a:pt x="25654" y="84772"/>
                </a:lnTo>
                <a:lnTo>
                  <a:pt x="26035" y="78447"/>
                </a:lnTo>
                <a:lnTo>
                  <a:pt x="25400" y="73406"/>
                </a:lnTo>
                <a:lnTo>
                  <a:pt x="24257" y="75679"/>
                </a:lnTo>
                <a:lnTo>
                  <a:pt x="24257" y="80975"/>
                </a:lnTo>
                <a:lnTo>
                  <a:pt x="20320" y="80975"/>
                </a:lnTo>
                <a:lnTo>
                  <a:pt x="21082" y="75920"/>
                </a:lnTo>
                <a:lnTo>
                  <a:pt x="22098" y="75920"/>
                </a:lnTo>
                <a:lnTo>
                  <a:pt x="21844" y="78447"/>
                </a:lnTo>
                <a:lnTo>
                  <a:pt x="24257" y="80975"/>
                </a:lnTo>
                <a:lnTo>
                  <a:pt x="24257" y="75679"/>
                </a:lnTo>
                <a:lnTo>
                  <a:pt x="24130" y="75920"/>
                </a:lnTo>
                <a:lnTo>
                  <a:pt x="23368" y="75920"/>
                </a:lnTo>
                <a:lnTo>
                  <a:pt x="22860" y="73393"/>
                </a:lnTo>
                <a:lnTo>
                  <a:pt x="25400" y="73393"/>
                </a:lnTo>
                <a:lnTo>
                  <a:pt x="26543" y="69596"/>
                </a:lnTo>
                <a:close/>
              </a:path>
              <a:path w="48259" h="109220">
                <a:moveTo>
                  <a:pt x="26924" y="69113"/>
                </a:moveTo>
                <a:lnTo>
                  <a:pt x="26670" y="69011"/>
                </a:lnTo>
                <a:lnTo>
                  <a:pt x="26543" y="69596"/>
                </a:lnTo>
                <a:lnTo>
                  <a:pt x="26924" y="69596"/>
                </a:lnTo>
                <a:lnTo>
                  <a:pt x="26924" y="69113"/>
                </a:lnTo>
                <a:close/>
              </a:path>
              <a:path w="48259" h="109220">
                <a:moveTo>
                  <a:pt x="27178" y="99961"/>
                </a:moveTo>
                <a:lnTo>
                  <a:pt x="26924" y="99390"/>
                </a:lnTo>
                <a:lnTo>
                  <a:pt x="26416" y="99961"/>
                </a:lnTo>
                <a:lnTo>
                  <a:pt x="26670" y="100952"/>
                </a:lnTo>
                <a:lnTo>
                  <a:pt x="27178" y="99961"/>
                </a:lnTo>
                <a:close/>
              </a:path>
              <a:path w="48259" h="109220">
                <a:moveTo>
                  <a:pt x="27940" y="69596"/>
                </a:moveTo>
                <a:lnTo>
                  <a:pt x="27686" y="69481"/>
                </a:lnTo>
                <a:lnTo>
                  <a:pt x="27432" y="69596"/>
                </a:lnTo>
                <a:lnTo>
                  <a:pt x="27940" y="69596"/>
                </a:lnTo>
                <a:close/>
              </a:path>
              <a:path w="48259" h="109220">
                <a:moveTo>
                  <a:pt x="30226" y="68326"/>
                </a:moveTo>
                <a:lnTo>
                  <a:pt x="26924" y="65798"/>
                </a:lnTo>
                <a:lnTo>
                  <a:pt x="22606" y="67056"/>
                </a:lnTo>
                <a:lnTo>
                  <a:pt x="26670" y="69011"/>
                </a:lnTo>
                <a:lnTo>
                  <a:pt x="26924" y="68326"/>
                </a:lnTo>
                <a:lnTo>
                  <a:pt x="26924" y="69113"/>
                </a:lnTo>
                <a:lnTo>
                  <a:pt x="27686" y="69481"/>
                </a:lnTo>
                <a:lnTo>
                  <a:pt x="30226" y="68326"/>
                </a:lnTo>
                <a:close/>
              </a:path>
              <a:path w="48259" h="109220">
                <a:moveTo>
                  <a:pt x="33528" y="79717"/>
                </a:moveTo>
                <a:lnTo>
                  <a:pt x="31623" y="77177"/>
                </a:lnTo>
                <a:lnTo>
                  <a:pt x="30734" y="75920"/>
                </a:lnTo>
                <a:lnTo>
                  <a:pt x="28702" y="77177"/>
                </a:lnTo>
                <a:lnTo>
                  <a:pt x="28702" y="74650"/>
                </a:lnTo>
                <a:lnTo>
                  <a:pt x="32258" y="75920"/>
                </a:lnTo>
                <a:lnTo>
                  <a:pt x="32004" y="74650"/>
                </a:lnTo>
                <a:lnTo>
                  <a:pt x="31369" y="70853"/>
                </a:lnTo>
                <a:lnTo>
                  <a:pt x="29083" y="70853"/>
                </a:lnTo>
                <a:lnTo>
                  <a:pt x="27432" y="69596"/>
                </a:lnTo>
                <a:lnTo>
                  <a:pt x="26924" y="69596"/>
                </a:lnTo>
                <a:lnTo>
                  <a:pt x="26416" y="79717"/>
                </a:lnTo>
                <a:lnTo>
                  <a:pt x="26289" y="84772"/>
                </a:lnTo>
                <a:lnTo>
                  <a:pt x="29845" y="84772"/>
                </a:lnTo>
                <a:lnTo>
                  <a:pt x="29845" y="83515"/>
                </a:lnTo>
                <a:lnTo>
                  <a:pt x="28956" y="83515"/>
                </a:lnTo>
                <a:lnTo>
                  <a:pt x="28448" y="82245"/>
                </a:lnTo>
                <a:lnTo>
                  <a:pt x="33528" y="79717"/>
                </a:lnTo>
                <a:close/>
              </a:path>
              <a:path w="48259" h="109220">
                <a:moveTo>
                  <a:pt x="38735" y="103759"/>
                </a:moveTo>
                <a:lnTo>
                  <a:pt x="37198" y="101231"/>
                </a:lnTo>
                <a:lnTo>
                  <a:pt x="36449" y="99961"/>
                </a:lnTo>
                <a:lnTo>
                  <a:pt x="36322" y="100812"/>
                </a:lnTo>
                <a:lnTo>
                  <a:pt x="34417" y="99961"/>
                </a:lnTo>
                <a:lnTo>
                  <a:pt x="33274" y="97434"/>
                </a:lnTo>
                <a:lnTo>
                  <a:pt x="33655" y="96164"/>
                </a:lnTo>
                <a:lnTo>
                  <a:pt x="34163" y="94983"/>
                </a:lnTo>
                <a:lnTo>
                  <a:pt x="30226" y="96164"/>
                </a:lnTo>
                <a:lnTo>
                  <a:pt x="26670" y="96164"/>
                </a:lnTo>
                <a:lnTo>
                  <a:pt x="26035" y="96164"/>
                </a:lnTo>
                <a:lnTo>
                  <a:pt x="24257" y="96164"/>
                </a:lnTo>
                <a:lnTo>
                  <a:pt x="23622" y="99961"/>
                </a:lnTo>
                <a:lnTo>
                  <a:pt x="24257" y="102489"/>
                </a:lnTo>
                <a:lnTo>
                  <a:pt x="24130" y="102908"/>
                </a:lnTo>
                <a:lnTo>
                  <a:pt x="26416" y="97434"/>
                </a:lnTo>
                <a:lnTo>
                  <a:pt x="26416" y="97282"/>
                </a:lnTo>
                <a:lnTo>
                  <a:pt x="26454" y="97091"/>
                </a:lnTo>
                <a:lnTo>
                  <a:pt x="26416" y="97434"/>
                </a:lnTo>
                <a:lnTo>
                  <a:pt x="26924" y="99390"/>
                </a:lnTo>
                <a:lnTo>
                  <a:pt x="29083" y="97434"/>
                </a:lnTo>
                <a:lnTo>
                  <a:pt x="30099" y="96443"/>
                </a:lnTo>
                <a:lnTo>
                  <a:pt x="29718" y="99961"/>
                </a:lnTo>
                <a:lnTo>
                  <a:pt x="27178" y="102489"/>
                </a:lnTo>
                <a:lnTo>
                  <a:pt x="27432" y="102489"/>
                </a:lnTo>
                <a:lnTo>
                  <a:pt x="28956" y="103759"/>
                </a:lnTo>
                <a:lnTo>
                  <a:pt x="33274" y="103759"/>
                </a:lnTo>
                <a:lnTo>
                  <a:pt x="36068" y="101942"/>
                </a:lnTo>
                <a:lnTo>
                  <a:pt x="35941" y="102489"/>
                </a:lnTo>
                <a:lnTo>
                  <a:pt x="34163" y="105016"/>
                </a:lnTo>
                <a:lnTo>
                  <a:pt x="35306" y="105016"/>
                </a:lnTo>
                <a:lnTo>
                  <a:pt x="38735" y="107556"/>
                </a:lnTo>
                <a:lnTo>
                  <a:pt x="38735" y="103759"/>
                </a:lnTo>
                <a:close/>
              </a:path>
              <a:path w="48259" h="109220">
                <a:moveTo>
                  <a:pt x="46609" y="78447"/>
                </a:moveTo>
                <a:lnTo>
                  <a:pt x="43815" y="77177"/>
                </a:lnTo>
                <a:lnTo>
                  <a:pt x="42545" y="78447"/>
                </a:lnTo>
                <a:lnTo>
                  <a:pt x="42037" y="78447"/>
                </a:lnTo>
                <a:lnTo>
                  <a:pt x="41910" y="79717"/>
                </a:lnTo>
                <a:lnTo>
                  <a:pt x="41275" y="80975"/>
                </a:lnTo>
                <a:lnTo>
                  <a:pt x="42545" y="80975"/>
                </a:lnTo>
                <a:lnTo>
                  <a:pt x="40767" y="82689"/>
                </a:lnTo>
                <a:lnTo>
                  <a:pt x="41021" y="80975"/>
                </a:lnTo>
                <a:lnTo>
                  <a:pt x="39497" y="80975"/>
                </a:lnTo>
                <a:lnTo>
                  <a:pt x="39243" y="83515"/>
                </a:lnTo>
                <a:lnTo>
                  <a:pt x="39878" y="83515"/>
                </a:lnTo>
                <a:lnTo>
                  <a:pt x="39751" y="86042"/>
                </a:lnTo>
                <a:lnTo>
                  <a:pt x="39497" y="89839"/>
                </a:lnTo>
                <a:lnTo>
                  <a:pt x="38735" y="91097"/>
                </a:lnTo>
                <a:lnTo>
                  <a:pt x="37084" y="93637"/>
                </a:lnTo>
                <a:lnTo>
                  <a:pt x="34417" y="94894"/>
                </a:lnTo>
                <a:lnTo>
                  <a:pt x="41275" y="98691"/>
                </a:lnTo>
                <a:lnTo>
                  <a:pt x="41275" y="93637"/>
                </a:lnTo>
                <a:lnTo>
                  <a:pt x="38989" y="92367"/>
                </a:lnTo>
                <a:lnTo>
                  <a:pt x="40767" y="89839"/>
                </a:lnTo>
                <a:lnTo>
                  <a:pt x="46609" y="89839"/>
                </a:lnTo>
                <a:lnTo>
                  <a:pt x="44831" y="86042"/>
                </a:lnTo>
                <a:lnTo>
                  <a:pt x="43307" y="86042"/>
                </a:lnTo>
                <a:lnTo>
                  <a:pt x="42799" y="84772"/>
                </a:lnTo>
                <a:lnTo>
                  <a:pt x="42799" y="83515"/>
                </a:lnTo>
                <a:lnTo>
                  <a:pt x="44323" y="83515"/>
                </a:lnTo>
                <a:lnTo>
                  <a:pt x="45339" y="82245"/>
                </a:lnTo>
                <a:lnTo>
                  <a:pt x="46609" y="78447"/>
                </a:lnTo>
                <a:close/>
              </a:path>
              <a:path w="48259" h="109220">
                <a:moveTo>
                  <a:pt x="47879" y="54406"/>
                </a:moveTo>
                <a:lnTo>
                  <a:pt x="46228" y="51879"/>
                </a:lnTo>
                <a:lnTo>
                  <a:pt x="45339" y="50609"/>
                </a:lnTo>
                <a:lnTo>
                  <a:pt x="42799" y="48082"/>
                </a:lnTo>
                <a:lnTo>
                  <a:pt x="41910" y="51879"/>
                </a:lnTo>
                <a:lnTo>
                  <a:pt x="40767" y="53136"/>
                </a:lnTo>
                <a:lnTo>
                  <a:pt x="40386" y="53136"/>
                </a:lnTo>
                <a:lnTo>
                  <a:pt x="40767" y="54406"/>
                </a:lnTo>
                <a:lnTo>
                  <a:pt x="39497" y="50609"/>
                </a:lnTo>
                <a:lnTo>
                  <a:pt x="37973" y="48082"/>
                </a:lnTo>
                <a:lnTo>
                  <a:pt x="37719" y="48082"/>
                </a:lnTo>
                <a:lnTo>
                  <a:pt x="38481" y="46812"/>
                </a:lnTo>
                <a:lnTo>
                  <a:pt x="41275" y="46812"/>
                </a:lnTo>
                <a:lnTo>
                  <a:pt x="45847" y="45554"/>
                </a:lnTo>
                <a:lnTo>
                  <a:pt x="44069" y="43014"/>
                </a:lnTo>
                <a:lnTo>
                  <a:pt x="43307" y="40487"/>
                </a:lnTo>
                <a:lnTo>
                  <a:pt x="41275" y="43014"/>
                </a:lnTo>
                <a:lnTo>
                  <a:pt x="41275" y="40487"/>
                </a:lnTo>
                <a:lnTo>
                  <a:pt x="43307" y="40487"/>
                </a:lnTo>
                <a:lnTo>
                  <a:pt x="43561" y="40487"/>
                </a:lnTo>
                <a:lnTo>
                  <a:pt x="43942" y="37960"/>
                </a:lnTo>
                <a:lnTo>
                  <a:pt x="44323" y="35433"/>
                </a:lnTo>
                <a:lnTo>
                  <a:pt x="43053" y="34163"/>
                </a:lnTo>
                <a:lnTo>
                  <a:pt x="39878" y="31635"/>
                </a:lnTo>
                <a:lnTo>
                  <a:pt x="38481" y="36690"/>
                </a:lnTo>
                <a:lnTo>
                  <a:pt x="37465" y="39217"/>
                </a:lnTo>
                <a:lnTo>
                  <a:pt x="37084" y="39217"/>
                </a:lnTo>
                <a:lnTo>
                  <a:pt x="36703" y="37960"/>
                </a:lnTo>
                <a:lnTo>
                  <a:pt x="36195" y="37960"/>
                </a:lnTo>
                <a:lnTo>
                  <a:pt x="32512" y="35433"/>
                </a:lnTo>
                <a:lnTo>
                  <a:pt x="35052" y="41757"/>
                </a:lnTo>
                <a:lnTo>
                  <a:pt x="32639" y="45554"/>
                </a:lnTo>
                <a:lnTo>
                  <a:pt x="30861" y="45554"/>
                </a:lnTo>
                <a:lnTo>
                  <a:pt x="31877" y="43014"/>
                </a:lnTo>
                <a:lnTo>
                  <a:pt x="30861" y="43014"/>
                </a:lnTo>
                <a:lnTo>
                  <a:pt x="28067" y="42240"/>
                </a:lnTo>
                <a:lnTo>
                  <a:pt x="28956" y="41757"/>
                </a:lnTo>
                <a:lnTo>
                  <a:pt x="30480" y="40487"/>
                </a:lnTo>
                <a:lnTo>
                  <a:pt x="31369" y="41757"/>
                </a:lnTo>
                <a:lnTo>
                  <a:pt x="32258" y="43014"/>
                </a:lnTo>
                <a:lnTo>
                  <a:pt x="32893" y="43014"/>
                </a:lnTo>
                <a:lnTo>
                  <a:pt x="33020" y="40487"/>
                </a:lnTo>
                <a:lnTo>
                  <a:pt x="33147" y="37960"/>
                </a:lnTo>
                <a:lnTo>
                  <a:pt x="31369" y="39217"/>
                </a:lnTo>
                <a:lnTo>
                  <a:pt x="29083" y="40487"/>
                </a:lnTo>
                <a:lnTo>
                  <a:pt x="26924" y="41922"/>
                </a:lnTo>
                <a:lnTo>
                  <a:pt x="26289" y="41757"/>
                </a:lnTo>
                <a:lnTo>
                  <a:pt x="26670" y="42164"/>
                </a:lnTo>
                <a:lnTo>
                  <a:pt x="25781" y="42849"/>
                </a:lnTo>
                <a:lnTo>
                  <a:pt x="25908" y="41757"/>
                </a:lnTo>
                <a:lnTo>
                  <a:pt x="24257" y="43014"/>
                </a:lnTo>
                <a:lnTo>
                  <a:pt x="21336" y="43014"/>
                </a:lnTo>
                <a:lnTo>
                  <a:pt x="20828" y="44284"/>
                </a:lnTo>
                <a:lnTo>
                  <a:pt x="20828" y="49339"/>
                </a:lnTo>
                <a:lnTo>
                  <a:pt x="23114" y="46812"/>
                </a:lnTo>
                <a:lnTo>
                  <a:pt x="25908" y="46812"/>
                </a:lnTo>
                <a:lnTo>
                  <a:pt x="24892" y="49110"/>
                </a:lnTo>
                <a:lnTo>
                  <a:pt x="24765" y="53136"/>
                </a:lnTo>
                <a:lnTo>
                  <a:pt x="25146" y="53136"/>
                </a:lnTo>
                <a:lnTo>
                  <a:pt x="25400" y="49339"/>
                </a:lnTo>
                <a:lnTo>
                  <a:pt x="26289" y="48082"/>
                </a:lnTo>
                <a:lnTo>
                  <a:pt x="26924" y="48082"/>
                </a:lnTo>
                <a:lnTo>
                  <a:pt x="28448" y="49339"/>
                </a:lnTo>
                <a:lnTo>
                  <a:pt x="28448" y="48082"/>
                </a:lnTo>
                <a:lnTo>
                  <a:pt x="28702" y="48082"/>
                </a:lnTo>
                <a:lnTo>
                  <a:pt x="26924" y="43014"/>
                </a:lnTo>
                <a:lnTo>
                  <a:pt x="26924" y="45554"/>
                </a:lnTo>
                <a:lnTo>
                  <a:pt x="26035" y="46812"/>
                </a:lnTo>
                <a:lnTo>
                  <a:pt x="25146" y="45554"/>
                </a:lnTo>
                <a:lnTo>
                  <a:pt x="25654" y="44284"/>
                </a:lnTo>
                <a:lnTo>
                  <a:pt x="25654" y="43014"/>
                </a:lnTo>
                <a:lnTo>
                  <a:pt x="25781" y="42900"/>
                </a:lnTo>
                <a:lnTo>
                  <a:pt x="25781" y="43243"/>
                </a:lnTo>
                <a:lnTo>
                  <a:pt x="26924" y="45554"/>
                </a:lnTo>
                <a:lnTo>
                  <a:pt x="26924" y="43014"/>
                </a:lnTo>
                <a:lnTo>
                  <a:pt x="27178" y="42849"/>
                </a:lnTo>
                <a:lnTo>
                  <a:pt x="31877" y="49339"/>
                </a:lnTo>
                <a:lnTo>
                  <a:pt x="28448" y="49339"/>
                </a:lnTo>
                <a:lnTo>
                  <a:pt x="28194" y="49339"/>
                </a:lnTo>
                <a:lnTo>
                  <a:pt x="26289" y="48082"/>
                </a:lnTo>
                <a:lnTo>
                  <a:pt x="25400" y="54406"/>
                </a:lnTo>
                <a:lnTo>
                  <a:pt x="25400" y="55676"/>
                </a:lnTo>
                <a:lnTo>
                  <a:pt x="27178" y="55676"/>
                </a:lnTo>
                <a:lnTo>
                  <a:pt x="30861" y="59474"/>
                </a:lnTo>
                <a:lnTo>
                  <a:pt x="33274" y="58204"/>
                </a:lnTo>
                <a:lnTo>
                  <a:pt x="35433" y="56934"/>
                </a:lnTo>
                <a:lnTo>
                  <a:pt x="32893" y="55676"/>
                </a:lnTo>
                <a:lnTo>
                  <a:pt x="30861" y="52019"/>
                </a:lnTo>
                <a:lnTo>
                  <a:pt x="28067" y="55676"/>
                </a:lnTo>
                <a:lnTo>
                  <a:pt x="27686" y="55676"/>
                </a:lnTo>
                <a:lnTo>
                  <a:pt x="29972" y="51879"/>
                </a:lnTo>
                <a:lnTo>
                  <a:pt x="32512" y="49339"/>
                </a:lnTo>
                <a:lnTo>
                  <a:pt x="36195" y="46812"/>
                </a:lnTo>
                <a:lnTo>
                  <a:pt x="36830" y="45554"/>
                </a:lnTo>
                <a:lnTo>
                  <a:pt x="37465" y="44284"/>
                </a:lnTo>
                <a:lnTo>
                  <a:pt x="38735" y="39217"/>
                </a:lnTo>
                <a:lnTo>
                  <a:pt x="39497" y="37960"/>
                </a:lnTo>
                <a:lnTo>
                  <a:pt x="40132" y="37960"/>
                </a:lnTo>
                <a:lnTo>
                  <a:pt x="37973" y="44284"/>
                </a:lnTo>
                <a:lnTo>
                  <a:pt x="37719" y="45554"/>
                </a:lnTo>
                <a:lnTo>
                  <a:pt x="35687" y="48082"/>
                </a:lnTo>
                <a:lnTo>
                  <a:pt x="33528" y="49339"/>
                </a:lnTo>
                <a:lnTo>
                  <a:pt x="30861" y="51917"/>
                </a:lnTo>
                <a:lnTo>
                  <a:pt x="35712" y="53136"/>
                </a:lnTo>
                <a:lnTo>
                  <a:pt x="35306" y="53136"/>
                </a:lnTo>
                <a:lnTo>
                  <a:pt x="38354" y="58051"/>
                </a:lnTo>
                <a:lnTo>
                  <a:pt x="38989" y="56934"/>
                </a:lnTo>
                <a:lnTo>
                  <a:pt x="41656" y="54406"/>
                </a:lnTo>
                <a:lnTo>
                  <a:pt x="43053" y="53136"/>
                </a:lnTo>
                <a:lnTo>
                  <a:pt x="43307" y="53136"/>
                </a:lnTo>
                <a:lnTo>
                  <a:pt x="43815" y="51879"/>
                </a:lnTo>
                <a:lnTo>
                  <a:pt x="44069" y="51879"/>
                </a:lnTo>
                <a:lnTo>
                  <a:pt x="44323" y="53136"/>
                </a:lnTo>
                <a:lnTo>
                  <a:pt x="39751" y="56934"/>
                </a:lnTo>
                <a:lnTo>
                  <a:pt x="38989" y="59474"/>
                </a:lnTo>
                <a:lnTo>
                  <a:pt x="38354" y="63258"/>
                </a:lnTo>
                <a:lnTo>
                  <a:pt x="37084" y="63258"/>
                </a:lnTo>
                <a:lnTo>
                  <a:pt x="38227" y="58293"/>
                </a:lnTo>
                <a:lnTo>
                  <a:pt x="35433" y="59474"/>
                </a:lnTo>
                <a:lnTo>
                  <a:pt x="34417" y="58204"/>
                </a:lnTo>
                <a:lnTo>
                  <a:pt x="33528" y="59474"/>
                </a:lnTo>
                <a:lnTo>
                  <a:pt x="32639" y="59474"/>
                </a:lnTo>
                <a:lnTo>
                  <a:pt x="35433" y="63258"/>
                </a:lnTo>
                <a:lnTo>
                  <a:pt x="36195" y="63258"/>
                </a:lnTo>
                <a:lnTo>
                  <a:pt x="39243" y="67056"/>
                </a:lnTo>
                <a:lnTo>
                  <a:pt x="40513" y="65798"/>
                </a:lnTo>
                <a:lnTo>
                  <a:pt x="42291" y="64528"/>
                </a:lnTo>
                <a:lnTo>
                  <a:pt x="42037" y="64528"/>
                </a:lnTo>
                <a:lnTo>
                  <a:pt x="40259" y="63258"/>
                </a:lnTo>
                <a:lnTo>
                  <a:pt x="41021" y="63258"/>
                </a:lnTo>
                <a:lnTo>
                  <a:pt x="41275" y="62001"/>
                </a:lnTo>
                <a:lnTo>
                  <a:pt x="45085" y="62001"/>
                </a:lnTo>
                <a:lnTo>
                  <a:pt x="45593" y="59474"/>
                </a:lnTo>
                <a:lnTo>
                  <a:pt x="44577" y="58204"/>
                </a:lnTo>
                <a:lnTo>
                  <a:pt x="44069" y="58204"/>
                </a:lnTo>
                <a:lnTo>
                  <a:pt x="43815" y="56934"/>
                </a:lnTo>
                <a:lnTo>
                  <a:pt x="44323" y="54406"/>
                </a:lnTo>
                <a:lnTo>
                  <a:pt x="47879" y="54406"/>
                </a:lnTo>
                <a:close/>
              </a:path>
            </a:pathLst>
          </a:custGeom>
          <a:solidFill>
            <a:srgbClr val="EBBB2F"/>
          </a:solidFill>
        </p:spPr>
        <p:txBody>
          <a:bodyPr wrap="square" lIns="0" tIns="0" rIns="0" bIns="0" rtlCol="0"/>
          <a:lstStyle/>
          <a:p>
            <a:endParaRPr sz="1867"/>
          </a:p>
        </p:txBody>
      </p:sp>
      <p:sp>
        <p:nvSpPr>
          <p:cNvPr id="39" name="bg object 39"/>
          <p:cNvSpPr/>
          <p:nvPr/>
        </p:nvSpPr>
        <p:spPr>
          <a:xfrm>
            <a:off x="10017592" y="5793334"/>
            <a:ext cx="65193" cy="108373"/>
          </a:xfrm>
          <a:custGeom>
            <a:avLst/>
            <a:gdLst/>
            <a:ahLst/>
            <a:cxnLst/>
            <a:rect l="l" t="t" r="r" b="b"/>
            <a:pathLst>
              <a:path w="48895" h="81279">
                <a:moveTo>
                  <a:pt x="6604" y="43891"/>
                </a:moveTo>
                <a:lnTo>
                  <a:pt x="4572" y="40093"/>
                </a:lnTo>
                <a:lnTo>
                  <a:pt x="0" y="43891"/>
                </a:lnTo>
                <a:lnTo>
                  <a:pt x="1778" y="46431"/>
                </a:lnTo>
                <a:lnTo>
                  <a:pt x="3683" y="45161"/>
                </a:lnTo>
                <a:lnTo>
                  <a:pt x="5080" y="43891"/>
                </a:lnTo>
                <a:lnTo>
                  <a:pt x="6604" y="43891"/>
                </a:lnTo>
                <a:close/>
              </a:path>
              <a:path w="48895" h="81279">
                <a:moveTo>
                  <a:pt x="11684" y="56134"/>
                </a:moveTo>
                <a:lnTo>
                  <a:pt x="11430" y="56553"/>
                </a:lnTo>
                <a:lnTo>
                  <a:pt x="11684" y="56553"/>
                </a:lnTo>
                <a:lnTo>
                  <a:pt x="11684" y="56134"/>
                </a:lnTo>
                <a:close/>
              </a:path>
              <a:path w="48895" h="81279">
                <a:moveTo>
                  <a:pt x="12573" y="79324"/>
                </a:moveTo>
                <a:lnTo>
                  <a:pt x="9144" y="76796"/>
                </a:lnTo>
                <a:lnTo>
                  <a:pt x="6858" y="74269"/>
                </a:lnTo>
                <a:lnTo>
                  <a:pt x="5461" y="74269"/>
                </a:lnTo>
                <a:lnTo>
                  <a:pt x="6350" y="75526"/>
                </a:lnTo>
                <a:lnTo>
                  <a:pt x="5842" y="76796"/>
                </a:lnTo>
                <a:lnTo>
                  <a:pt x="4064" y="76796"/>
                </a:lnTo>
                <a:lnTo>
                  <a:pt x="4064" y="79844"/>
                </a:lnTo>
                <a:lnTo>
                  <a:pt x="4064" y="80594"/>
                </a:lnTo>
                <a:lnTo>
                  <a:pt x="4953" y="80594"/>
                </a:lnTo>
                <a:lnTo>
                  <a:pt x="4572" y="79324"/>
                </a:lnTo>
                <a:lnTo>
                  <a:pt x="12573" y="79324"/>
                </a:lnTo>
                <a:close/>
              </a:path>
              <a:path w="48895" h="81279">
                <a:moveTo>
                  <a:pt x="13462" y="52755"/>
                </a:moveTo>
                <a:lnTo>
                  <a:pt x="11938" y="52755"/>
                </a:lnTo>
                <a:lnTo>
                  <a:pt x="11430" y="54013"/>
                </a:lnTo>
                <a:lnTo>
                  <a:pt x="11684" y="56134"/>
                </a:lnTo>
                <a:lnTo>
                  <a:pt x="13462" y="52755"/>
                </a:lnTo>
                <a:close/>
              </a:path>
              <a:path w="48895" h="81279">
                <a:moveTo>
                  <a:pt x="14986" y="29972"/>
                </a:moveTo>
                <a:lnTo>
                  <a:pt x="10414" y="27444"/>
                </a:lnTo>
                <a:lnTo>
                  <a:pt x="9144" y="31242"/>
                </a:lnTo>
                <a:lnTo>
                  <a:pt x="13970" y="32512"/>
                </a:lnTo>
                <a:lnTo>
                  <a:pt x="14224" y="32512"/>
                </a:lnTo>
                <a:lnTo>
                  <a:pt x="14478" y="31242"/>
                </a:lnTo>
                <a:lnTo>
                  <a:pt x="12446" y="31242"/>
                </a:lnTo>
                <a:lnTo>
                  <a:pt x="12192" y="29972"/>
                </a:lnTo>
                <a:lnTo>
                  <a:pt x="13462" y="29972"/>
                </a:lnTo>
                <a:lnTo>
                  <a:pt x="14732" y="31242"/>
                </a:lnTo>
                <a:lnTo>
                  <a:pt x="14986" y="31242"/>
                </a:lnTo>
                <a:lnTo>
                  <a:pt x="14986" y="29972"/>
                </a:lnTo>
                <a:close/>
              </a:path>
              <a:path w="48895" h="81279">
                <a:moveTo>
                  <a:pt x="24003" y="39738"/>
                </a:moveTo>
                <a:lnTo>
                  <a:pt x="23749" y="38836"/>
                </a:lnTo>
                <a:lnTo>
                  <a:pt x="21844" y="35039"/>
                </a:lnTo>
                <a:lnTo>
                  <a:pt x="18542" y="33769"/>
                </a:lnTo>
                <a:lnTo>
                  <a:pt x="17526" y="32512"/>
                </a:lnTo>
                <a:lnTo>
                  <a:pt x="17780" y="31242"/>
                </a:lnTo>
                <a:lnTo>
                  <a:pt x="16002" y="31242"/>
                </a:lnTo>
                <a:lnTo>
                  <a:pt x="15494" y="32512"/>
                </a:lnTo>
                <a:lnTo>
                  <a:pt x="14732" y="33769"/>
                </a:lnTo>
                <a:lnTo>
                  <a:pt x="15494" y="33769"/>
                </a:lnTo>
                <a:lnTo>
                  <a:pt x="16510" y="35039"/>
                </a:lnTo>
                <a:lnTo>
                  <a:pt x="17526" y="33769"/>
                </a:lnTo>
                <a:lnTo>
                  <a:pt x="21082" y="36309"/>
                </a:lnTo>
                <a:lnTo>
                  <a:pt x="24003" y="39738"/>
                </a:lnTo>
                <a:close/>
              </a:path>
              <a:path w="48895" h="81279">
                <a:moveTo>
                  <a:pt x="24257" y="56057"/>
                </a:moveTo>
                <a:lnTo>
                  <a:pt x="22352" y="56553"/>
                </a:lnTo>
                <a:lnTo>
                  <a:pt x="23241" y="57035"/>
                </a:lnTo>
                <a:lnTo>
                  <a:pt x="24257" y="56057"/>
                </a:lnTo>
                <a:close/>
              </a:path>
              <a:path w="48895" h="81279">
                <a:moveTo>
                  <a:pt x="25146" y="42024"/>
                </a:moveTo>
                <a:lnTo>
                  <a:pt x="25019" y="40932"/>
                </a:lnTo>
                <a:lnTo>
                  <a:pt x="24003" y="39738"/>
                </a:lnTo>
                <a:lnTo>
                  <a:pt x="24638" y="42633"/>
                </a:lnTo>
                <a:lnTo>
                  <a:pt x="24892" y="42633"/>
                </a:lnTo>
                <a:lnTo>
                  <a:pt x="25146" y="42024"/>
                </a:lnTo>
                <a:close/>
              </a:path>
              <a:path w="48895" h="81279">
                <a:moveTo>
                  <a:pt x="27178" y="66687"/>
                </a:moveTo>
                <a:lnTo>
                  <a:pt x="24003" y="69202"/>
                </a:lnTo>
                <a:lnTo>
                  <a:pt x="24003" y="71729"/>
                </a:lnTo>
                <a:lnTo>
                  <a:pt x="25781" y="70472"/>
                </a:lnTo>
                <a:lnTo>
                  <a:pt x="27178" y="67932"/>
                </a:lnTo>
                <a:lnTo>
                  <a:pt x="27178" y="66687"/>
                </a:lnTo>
                <a:close/>
              </a:path>
              <a:path w="48895" h="81279">
                <a:moveTo>
                  <a:pt x="31369" y="72999"/>
                </a:moveTo>
                <a:lnTo>
                  <a:pt x="25527" y="76796"/>
                </a:lnTo>
                <a:lnTo>
                  <a:pt x="26924" y="80594"/>
                </a:lnTo>
                <a:lnTo>
                  <a:pt x="27432" y="80594"/>
                </a:lnTo>
                <a:lnTo>
                  <a:pt x="27940" y="79324"/>
                </a:lnTo>
                <a:lnTo>
                  <a:pt x="28575" y="79324"/>
                </a:lnTo>
                <a:lnTo>
                  <a:pt x="28448" y="78054"/>
                </a:lnTo>
                <a:lnTo>
                  <a:pt x="29210" y="78054"/>
                </a:lnTo>
                <a:lnTo>
                  <a:pt x="29210" y="79324"/>
                </a:lnTo>
                <a:lnTo>
                  <a:pt x="30988" y="79324"/>
                </a:lnTo>
                <a:lnTo>
                  <a:pt x="31369" y="78054"/>
                </a:lnTo>
                <a:lnTo>
                  <a:pt x="31369" y="72999"/>
                </a:lnTo>
                <a:close/>
              </a:path>
              <a:path w="48895" h="81279">
                <a:moveTo>
                  <a:pt x="33909" y="67932"/>
                </a:moveTo>
                <a:lnTo>
                  <a:pt x="33020" y="65405"/>
                </a:lnTo>
                <a:lnTo>
                  <a:pt x="30607" y="67932"/>
                </a:lnTo>
                <a:lnTo>
                  <a:pt x="29083" y="69202"/>
                </a:lnTo>
                <a:lnTo>
                  <a:pt x="29337" y="69202"/>
                </a:lnTo>
                <a:lnTo>
                  <a:pt x="29337" y="70472"/>
                </a:lnTo>
                <a:lnTo>
                  <a:pt x="30353" y="71729"/>
                </a:lnTo>
                <a:lnTo>
                  <a:pt x="32004" y="70472"/>
                </a:lnTo>
                <a:lnTo>
                  <a:pt x="30607" y="70472"/>
                </a:lnTo>
                <a:lnTo>
                  <a:pt x="32131" y="67932"/>
                </a:lnTo>
                <a:lnTo>
                  <a:pt x="33020" y="67932"/>
                </a:lnTo>
                <a:lnTo>
                  <a:pt x="32766" y="69202"/>
                </a:lnTo>
                <a:lnTo>
                  <a:pt x="32385" y="69202"/>
                </a:lnTo>
                <a:lnTo>
                  <a:pt x="32385" y="70472"/>
                </a:lnTo>
                <a:lnTo>
                  <a:pt x="33909" y="69202"/>
                </a:lnTo>
                <a:lnTo>
                  <a:pt x="33909" y="67932"/>
                </a:lnTo>
                <a:close/>
              </a:path>
              <a:path w="48895" h="81279">
                <a:moveTo>
                  <a:pt x="39751" y="7200"/>
                </a:moveTo>
                <a:lnTo>
                  <a:pt x="34798" y="4673"/>
                </a:lnTo>
                <a:lnTo>
                  <a:pt x="33401" y="3403"/>
                </a:lnTo>
                <a:lnTo>
                  <a:pt x="34544" y="2133"/>
                </a:lnTo>
                <a:lnTo>
                  <a:pt x="30353" y="2133"/>
                </a:lnTo>
                <a:lnTo>
                  <a:pt x="27940" y="0"/>
                </a:lnTo>
                <a:lnTo>
                  <a:pt x="26543" y="457"/>
                </a:lnTo>
                <a:lnTo>
                  <a:pt x="28575" y="9728"/>
                </a:lnTo>
                <a:lnTo>
                  <a:pt x="26670" y="8153"/>
                </a:lnTo>
                <a:lnTo>
                  <a:pt x="26670" y="13525"/>
                </a:lnTo>
                <a:lnTo>
                  <a:pt x="24892" y="16052"/>
                </a:lnTo>
                <a:lnTo>
                  <a:pt x="22860" y="16052"/>
                </a:lnTo>
                <a:lnTo>
                  <a:pt x="21844" y="17322"/>
                </a:lnTo>
                <a:lnTo>
                  <a:pt x="21844" y="18592"/>
                </a:lnTo>
                <a:lnTo>
                  <a:pt x="26670" y="18592"/>
                </a:lnTo>
                <a:lnTo>
                  <a:pt x="24130" y="21640"/>
                </a:lnTo>
                <a:lnTo>
                  <a:pt x="22606" y="19850"/>
                </a:lnTo>
                <a:lnTo>
                  <a:pt x="21336" y="19850"/>
                </a:lnTo>
                <a:lnTo>
                  <a:pt x="19050" y="17322"/>
                </a:lnTo>
                <a:lnTo>
                  <a:pt x="22860" y="16052"/>
                </a:lnTo>
                <a:lnTo>
                  <a:pt x="21336" y="14795"/>
                </a:lnTo>
                <a:lnTo>
                  <a:pt x="25146" y="14795"/>
                </a:lnTo>
                <a:lnTo>
                  <a:pt x="24003" y="13525"/>
                </a:lnTo>
                <a:lnTo>
                  <a:pt x="23368" y="12268"/>
                </a:lnTo>
                <a:lnTo>
                  <a:pt x="23241" y="10515"/>
                </a:lnTo>
                <a:lnTo>
                  <a:pt x="26670" y="13525"/>
                </a:lnTo>
                <a:lnTo>
                  <a:pt x="26670" y="8153"/>
                </a:lnTo>
                <a:lnTo>
                  <a:pt x="25527" y="7200"/>
                </a:lnTo>
                <a:lnTo>
                  <a:pt x="23114" y="9093"/>
                </a:lnTo>
                <a:lnTo>
                  <a:pt x="23114" y="8242"/>
                </a:lnTo>
                <a:lnTo>
                  <a:pt x="22733" y="8470"/>
                </a:lnTo>
                <a:lnTo>
                  <a:pt x="18542" y="8470"/>
                </a:lnTo>
                <a:lnTo>
                  <a:pt x="18288" y="12268"/>
                </a:lnTo>
                <a:lnTo>
                  <a:pt x="21844" y="12268"/>
                </a:lnTo>
                <a:lnTo>
                  <a:pt x="20955" y="14503"/>
                </a:lnTo>
                <a:lnTo>
                  <a:pt x="19812" y="13525"/>
                </a:lnTo>
                <a:lnTo>
                  <a:pt x="18796" y="13525"/>
                </a:lnTo>
                <a:lnTo>
                  <a:pt x="18034" y="14795"/>
                </a:lnTo>
                <a:lnTo>
                  <a:pt x="17526" y="13525"/>
                </a:lnTo>
                <a:lnTo>
                  <a:pt x="16764" y="13525"/>
                </a:lnTo>
                <a:lnTo>
                  <a:pt x="17272" y="9728"/>
                </a:lnTo>
                <a:lnTo>
                  <a:pt x="15748" y="8470"/>
                </a:lnTo>
                <a:lnTo>
                  <a:pt x="14224" y="8470"/>
                </a:lnTo>
                <a:lnTo>
                  <a:pt x="13208" y="9728"/>
                </a:lnTo>
                <a:lnTo>
                  <a:pt x="11938" y="9728"/>
                </a:lnTo>
                <a:lnTo>
                  <a:pt x="9906" y="2133"/>
                </a:lnTo>
                <a:lnTo>
                  <a:pt x="1524" y="7200"/>
                </a:lnTo>
                <a:lnTo>
                  <a:pt x="9144" y="12268"/>
                </a:lnTo>
                <a:lnTo>
                  <a:pt x="9906" y="12268"/>
                </a:lnTo>
                <a:lnTo>
                  <a:pt x="9652" y="13525"/>
                </a:lnTo>
                <a:lnTo>
                  <a:pt x="8128" y="14795"/>
                </a:lnTo>
                <a:lnTo>
                  <a:pt x="5842" y="18592"/>
                </a:lnTo>
                <a:lnTo>
                  <a:pt x="14478" y="16052"/>
                </a:lnTo>
                <a:lnTo>
                  <a:pt x="14478" y="21120"/>
                </a:lnTo>
                <a:lnTo>
                  <a:pt x="12954" y="21120"/>
                </a:lnTo>
                <a:lnTo>
                  <a:pt x="12192" y="24917"/>
                </a:lnTo>
                <a:lnTo>
                  <a:pt x="17018" y="23647"/>
                </a:lnTo>
                <a:lnTo>
                  <a:pt x="19304" y="26187"/>
                </a:lnTo>
                <a:lnTo>
                  <a:pt x="19050" y="27444"/>
                </a:lnTo>
                <a:lnTo>
                  <a:pt x="18034" y="27444"/>
                </a:lnTo>
                <a:lnTo>
                  <a:pt x="19050" y="28714"/>
                </a:lnTo>
                <a:lnTo>
                  <a:pt x="23368" y="32512"/>
                </a:lnTo>
                <a:lnTo>
                  <a:pt x="26416" y="28714"/>
                </a:lnTo>
                <a:lnTo>
                  <a:pt x="24892" y="26187"/>
                </a:lnTo>
                <a:lnTo>
                  <a:pt x="19304" y="24917"/>
                </a:lnTo>
                <a:lnTo>
                  <a:pt x="22098" y="23647"/>
                </a:lnTo>
                <a:lnTo>
                  <a:pt x="23622" y="22961"/>
                </a:lnTo>
                <a:lnTo>
                  <a:pt x="23622" y="24917"/>
                </a:lnTo>
                <a:lnTo>
                  <a:pt x="25146" y="23647"/>
                </a:lnTo>
                <a:lnTo>
                  <a:pt x="25400" y="24917"/>
                </a:lnTo>
                <a:lnTo>
                  <a:pt x="26924" y="26187"/>
                </a:lnTo>
                <a:lnTo>
                  <a:pt x="28194" y="24917"/>
                </a:lnTo>
                <a:lnTo>
                  <a:pt x="28194" y="23647"/>
                </a:lnTo>
                <a:lnTo>
                  <a:pt x="27178" y="23647"/>
                </a:lnTo>
                <a:lnTo>
                  <a:pt x="27432" y="21120"/>
                </a:lnTo>
                <a:lnTo>
                  <a:pt x="30607" y="21120"/>
                </a:lnTo>
                <a:lnTo>
                  <a:pt x="30607" y="18592"/>
                </a:lnTo>
                <a:lnTo>
                  <a:pt x="27940" y="17322"/>
                </a:lnTo>
                <a:lnTo>
                  <a:pt x="28575" y="14795"/>
                </a:lnTo>
                <a:lnTo>
                  <a:pt x="32385" y="12268"/>
                </a:lnTo>
                <a:lnTo>
                  <a:pt x="33147" y="12268"/>
                </a:lnTo>
                <a:lnTo>
                  <a:pt x="33401" y="10998"/>
                </a:lnTo>
                <a:lnTo>
                  <a:pt x="32385" y="10998"/>
                </a:lnTo>
                <a:lnTo>
                  <a:pt x="31877" y="9728"/>
                </a:lnTo>
                <a:lnTo>
                  <a:pt x="30988" y="7200"/>
                </a:lnTo>
                <a:lnTo>
                  <a:pt x="39751" y="7200"/>
                </a:lnTo>
                <a:close/>
              </a:path>
              <a:path w="48895" h="81279">
                <a:moveTo>
                  <a:pt x="42799" y="56553"/>
                </a:moveTo>
                <a:lnTo>
                  <a:pt x="42037" y="56553"/>
                </a:lnTo>
                <a:lnTo>
                  <a:pt x="42037" y="56934"/>
                </a:lnTo>
                <a:lnTo>
                  <a:pt x="42799" y="56553"/>
                </a:lnTo>
                <a:close/>
              </a:path>
              <a:path w="48895" h="81279">
                <a:moveTo>
                  <a:pt x="43307" y="46494"/>
                </a:moveTo>
                <a:lnTo>
                  <a:pt x="43053" y="46583"/>
                </a:lnTo>
                <a:lnTo>
                  <a:pt x="42799" y="48374"/>
                </a:lnTo>
                <a:lnTo>
                  <a:pt x="43307" y="47358"/>
                </a:lnTo>
                <a:lnTo>
                  <a:pt x="43307" y="46494"/>
                </a:lnTo>
                <a:close/>
              </a:path>
              <a:path w="48895" h="81279">
                <a:moveTo>
                  <a:pt x="43561" y="46431"/>
                </a:moveTo>
                <a:lnTo>
                  <a:pt x="43307" y="46316"/>
                </a:lnTo>
                <a:lnTo>
                  <a:pt x="43307" y="46494"/>
                </a:lnTo>
                <a:lnTo>
                  <a:pt x="43561" y="46431"/>
                </a:lnTo>
                <a:close/>
              </a:path>
              <a:path w="48895" h="81279">
                <a:moveTo>
                  <a:pt x="43942" y="44894"/>
                </a:moveTo>
                <a:lnTo>
                  <a:pt x="43307" y="44272"/>
                </a:lnTo>
                <a:lnTo>
                  <a:pt x="43053" y="46164"/>
                </a:lnTo>
                <a:lnTo>
                  <a:pt x="43307" y="46316"/>
                </a:lnTo>
                <a:lnTo>
                  <a:pt x="43815" y="45275"/>
                </a:lnTo>
                <a:lnTo>
                  <a:pt x="43929" y="44932"/>
                </a:lnTo>
                <a:close/>
              </a:path>
              <a:path w="48895" h="81279">
                <a:moveTo>
                  <a:pt x="44323" y="45161"/>
                </a:moveTo>
                <a:lnTo>
                  <a:pt x="44069" y="44919"/>
                </a:lnTo>
                <a:lnTo>
                  <a:pt x="43815" y="45275"/>
                </a:lnTo>
                <a:lnTo>
                  <a:pt x="44196" y="45415"/>
                </a:lnTo>
                <a:lnTo>
                  <a:pt x="44323" y="45161"/>
                </a:lnTo>
                <a:close/>
              </a:path>
              <a:path w="48895" h="81279">
                <a:moveTo>
                  <a:pt x="45593" y="60350"/>
                </a:moveTo>
                <a:lnTo>
                  <a:pt x="41783" y="60350"/>
                </a:lnTo>
                <a:lnTo>
                  <a:pt x="42037" y="58407"/>
                </a:lnTo>
                <a:lnTo>
                  <a:pt x="42037" y="56934"/>
                </a:lnTo>
                <a:lnTo>
                  <a:pt x="41783" y="57086"/>
                </a:lnTo>
                <a:lnTo>
                  <a:pt x="42164" y="53301"/>
                </a:lnTo>
                <a:lnTo>
                  <a:pt x="42799" y="48374"/>
                </a:lnTo>
                <a:lnTo>
                  <a:pt x="42545" y="48958"/>
                </a:lnTo>
                <a:lnTo>
                  <a:pt x="39624" y="50228"/>
                </a:lnTo>
                <a:lnTo>
                  <a:pt x="40259" y="52679"/>
                </a:lnTo>
                <a:lnTo>
                  <a:pt x="40259" y="53975"/>
                </a:lnTo>
                <a:lnTo>
                  <a:pt x="37211" y="56553"/>
                </a:lnTo>
                <a:lnTo>
                  <a:pt x="37211" y="57810"/>
                </a:lnTo>
                <a:lnTo>
                  <a:pt x="39243" y="58407"/>
                </a:lnTo>
                <a:lnTo>
                  <a:pt x="37973" y="59080"/>
                </a:lnTo>
                <a:lnTo>
                  <a:pt x="38481" y="59080"/>
                </a:lnTo>
                <a:lnTo>
                  <a:pt x="39751" y="61607"/>
                </a:lnTo>
                <a:lnTo>
                  <a:pt x="40005" y="61607"/>
                </a:lnTo>
                <a:lnTo>
                  <a:pt x="45593" y="60350"/>
                </a:lnTo>
                <a:close/>
              </a:path>
              <a:path w="48895" h="81279">
                <a:moveTo>
                  <a:pt x="47371" y="38836"/>
                </a:moveTo>
                <a:lnTo>
                  <a:pt x="45847" y="36309"/>
                </a:lnTo>
                <a:lnTo>
                  <a:pt x="42291" y="39319"/>
                </a:lnTo>
                <a:lnTo>
                  <a:pt x="39243" y="37566"/>
                </a:lnTo>
                <a:lnTo>
                  <a:pt x="36957" y="36309"/>
                </a:lnTo>
                <a:lnTo>
                  <a:pt x="37211" y="41363"/>
                </a:lnTo>
                <a:lnTo>
                  <a:pt x="35687" y="40093"/>
                </a:lnTo>
                <a:lnTo>
                  <a:pt x="32385" y="36309"/>
                </a:lnTo>
                <a:lnTo>
                  <a:pt x="33528" y="37566"/>
                </a:lnTo>
                <a:lnTo>
                  <a:pt x="35941" y="37566"/>
                </a:lnTo>
                <a:lnTo>
                  <a:pt x="35306" y="36309"/>
                </a:lnTo>
                <a:lnTo>
                  <a:pt x="32004" y="29972"/>
                </a:lnTo>
                <a:lnTo>
                  <a:pt x="36957" y="33769"/>
                </a:lnTo>
                <a:lnTo>
                  <a:pt x="38989" y="35039"/>
                </a:lnTo>
                <a:lnTo>
                  <a:pt x="40767" y="33769"/>
                </a:lnTo>
                <a:lnTo>
                  <a:pt x="38989" y="32512"/>
                </a:lnTo>
                <a:lnTo>
                  <a:pt x="38227" y="32512"/>
                </a:lnTo>
                <a:lnTo>
                  <a:pt x="39751" y="31242"/>
                </a:lnTo>
                <a:lnTo>
                  <a:pt x="44069" y="31242"/>
                </a:lnTo>
                <a:lnTo>
                  <a:pt x="45339" y="29972"/>
                </a:lnTo>
                <a:lnTo>
                  <a:pt x="43561" y="27444"/>
                </a:lnTo>
                <a:lnTo>
                  <a:pt x="40259" y="27444"/>
                </a:lnTo>
                <a:lnTo>
                  <a:pt x="39751" y="26187"/>
                </a:lnTo>
                <a:lnTo>
                  <a:pt x="41402" y="26187"/>
                </a:lnTo>
                <a:lnTo>
                  <a:pt x="40513" y="23647"/>
                </a:lnTo>
                <a:lnTo>
                  <a:pt x="35687" y="21120"/>
                </a:lnTo>
                <a:lnTo>
                  <a:pt x="33909" y="31242"/>
                </a:lnTo>
                <a:lnTo>
                  <a:pt x="33401" y="29972"/>
                </a:lnTo>
                <a:lnTo>
                  <a:pt x="32131" y="27444"/>
                </a:lnTo>
                <a:lnTo>
                  <a:pt x="28448" y="24917"/>
                </a:lnTo>
                <a:lnTo>
                  <a:pt x="26162" y="35039"/>
                </a:lnTo>
                <a:lnTo>
                  <a:pt x="25781" y="37566"/>
                </a:lnTo>
                <a:lnTo>
                  <a:pt x="25527" y="36309"/>
                </a:lnTo>
                <a:lnTo>
                  <a:pt x="23368" y="32512"/>
                </a:lnTo>
                <a:lnTo>
                  <a:pt x="25146" y="36309"/>
                </a:lnTo>
                <a:lnTo>
                  <a:pt x="25146" y="41059"/>
                </a:lnTo>
                <a:lnTo>
                  <a:pt x="25400" y="41363"/>
                </a:lnTo>
                <a:lnTo>
                  <a:pt x="25146" y="42024"/>
                </a:lnTo>
                <a:lnTo>
                  <a:pt x="25146" y="42633"/>
                </a:lnTo>
                <a:lnTo>
                  <a:pt x="24892" y="42633"/>
                </a:lnTo>
                <a:lnTo>
                  <a:pt x="23368" y="46431"/>
                </a:lnTo>
                <a:lnTo>
                  <a:pt x="22606" y="47688"/>
                </a:lnTo>
                <a:lnTo>
                  <a:pt x="21336" y="48958"/>
                </a:lnTo>
                <a:lnTo>
                  <a:pt x="21336" y="50228"/>
                </a:lnTo>
                <a:lnTo>
                  <a:pt x="25146" y="51485"/>
                </a:lnTo>
                <a:lnTo>
                  <a:pt x="25146" y="55283"/>
                </a:lnTo>
                <a:lnTo>
                  <a:pt x="24257" y="56057"/>
                </a:lnTo>
                <a:lnTo>
                  <a:pt x="27432" y="55283"/>
                </a:lnTo>
                <a:lnTo>
                  <a:pt x="27305" y="53975"/>
                </a:lnTo>
                <a:lnTo>
                  <a:pt x="26797" y="52971"/>
                </a:lnTo>
                <a:lnTo>
                  <a:pt x="29972" y="54013"/>
                </a:lnTo>
                <a:lnTo>
                  <a:pt x="27686" y="56553"/>
                </a:lnTo>
                <a:lnTo>
                  <a:pt x="24003" y="56553"/>
                </a:lnTo>
                <a:lnTo>
                  <a:pt x="24384" y="57721"/>
                </a:lnTo>
                <a:lnTo>
                  <a:pt x="23241" y="57035"/>
                </a:lnTo>
                <a:lnTo>
                  <a:pt x="22479" y="57721"/>
                </a:lnTo>
                <a:lnTo>
                  <a:pt x="22352" y="59080"/>
                </a:lnTo>
                <a:lnTo>
                  <a:pt x="23749" y="59080"/>
                </a:lnTo>
                <a:lnTo>
                  <a:pt x="24485" y="57988"/>
                </a:lnTo>
                <a:lnTo>
                  <a:pt x="25019" y="59524"/>
                </a:lnTo>
                <a:lnTo>
                  <a:pt x="21082" y="60350"/>
                </a:lnTo>
                <a:lnTo>
                  <a:pt x="20320" y="56553"/>
                </a:lnTo>
                <a:lnTo>
                  <a:pt x="24892" y="54013"/>
                </a:lnTo>
                <a:lnTo>
                  <a:pt x="22352" y="51485"/>
                </a:lnTo>
                <a:lnTo>
                  <a:pt x="18542" y="51485"/>
                </a:lnTo>
                <a:lnTo>
                  <a:pt x="19812" y="48958"/>
                </a:lnTo>
                <a:lnTo>
                  <a:pt x="21336" y="47688"/>
                </a:lnTo>
                <a:lnTo>
                  <a:pt x="22225" y="45415"/>
                </a:lnTo>
                <a:lnTo>
                  <a:pt x="22225" y="44831"/>
                </a:lnTo>
                <a:lnTo>
                  <a:pt x="21844" y="43891"/>
                </a:lnTo>
                <a:lnTo>
                  <a:pt x="21336" y="42633"/>
                </a:lnTo>
                <a:lnTo>
                  <a:pt x="19050" y="43891"/>
                </a:lnTo>
                <a:lnTo>
                  <a:pt x="18542" y="43891"/>
                </a:lnTo>
                <a:lnTo>
                  <a:pt x="18034" y="41363"/>
                </a:lnTo>
                <a:lnTo>
                  <a:pt x="15240" y="36309"/>
                </a:lnTo>
                <a:lnTo>
                  <a:pt x="11430" y="38836"/>
                </a:lnTo>
                <a:lnTo>
                  <a:pt x="12954" y="43891"/>
                </a:lnTo>
                <a:lnTo>
                  <a:pt x="14224" y="45161"/>
                </a:lnTo>
                <a:lnTo>
                  <a:pt x="15748" y="46431"/>
                </a:lnTo>
                <a:lnTo>
                  <a:pt x="13208" y="46431"/>
                </a:lnTo>
                <a:lnTo>
                  <a:pt x="10414" y="48958"/>
                </a:lnTo>
                <a:lnTo>
                  <a:pt x="13716" y="50228"/>
                </a:lnTo>
                <a:lnTo>
                  <a:pt x="15748" y="52679"/>
                </a:lnTo>
                <a:lnTo>
                  <a:pt x="15748" y="54013"/>
                </a:lnTo>
                <a:lnTo>
                  <a:pt x="14224" y="52755"/>
                </a:lnTo>
                <a:lnTo>
                  <a:pt x="13716" y="55283"/>
                </a:lnTo>
                <a:lnTo>
                  <a:pt x="13716" y="56553"/>
                </a:lnTo>
                <a:lnTo>
                  <a:pt x="17018" y="59080"/>
                </a:lnTo>
                <a:lnTo>
                  <a:pt x="17018" y="61607"/>
                </a:lnTo>
                <a:lnTo>
                  <a:pt x="14732" y="61607"/>
                </a:lnTo>
                <a:lnTo>
                  <a:pt x="15494" y="60350"/>
                </a:lnTo>
                <a:lnTo>
                  <a:pt x="13208" y="56553"/>
                </a:lnTo>
                <a:lnTo>
                  <a:pt x="11684" y="56553"/>
                </a:lnTo>
                <a:lnTo>
                  <a:pt x="12192" y="57950"/>
                </a:lnTo>
                <a:lnTo>
                  <a:pt x="13716" y="61607"/>
                </a:lnTo>
                <a:lnTo>
                  <a:pt x="13462" y="61607"/>
                </a:lnTo>
                <a:lnTo>
                  <a:pt x="14224" y="64147"/>
                </a:lnTo>
                <a:lnTo>
                  <a:pt x="16764" y="67932"/>
                </a:lnTo>
                <a:lnTo>
                  <a:pt x="17018" y="67932"/>
                </a:lnTo>
                <a:lnTo>
                  <a:pt x="16764" y="69202"/>
                </a:lnTo>
                <a:lnTo>
                  <a:pt x="16002" y="69202"/>
                </a:lnTo>
                <a:lnTo>
                  <a:pt x="13462" y="72999"/>
                </a:lnTo>
                <a:lnTo>
                  <a:pt x="13970" y="72999"/>
                </a:lnTo>
                <a:lnTo>
                  <a:pt x="13462" y="75526"/>
                </a:lnTo>
                <a:lnTo>
                  <a:pt x="18034" y="75526"/>
                </a:lnTo>
                <a:lnTo>
                  <a:pt x="14732" y="72999"/>
                </a:lnTo>
                <a:lnTo>
                  <a:pt x="19050" y="72999"/>
                </a:lnTo>
                <a:lnTo>
                  <a:pt x="19050" y="76327"/>
                </a:lnTo>
                <a:lnTo>
                  <a:pt x="19050" y="78511"/>
                </a:lnTo>
                <a:lnTo>
                  <a:pt x="19050" y="79324"/>
                </a:lnTo>
                <a:lnTo>
                  <a:pt x="18288" y="79324"/>
                </a:lnTo>
                <a:lnTo>
                  <a:pt x="19304" y="80594"/>
                </a:lnTo>
                <a:lnTo>
                  <a:pt x="21590" y="79324"/>
                </a:lnTo>
                <a:lnTo>
                  <a:pt x="20828" y="80594"/>
                </a:lnTo>
                <a:lnTo>
                  <a:pt x="21082" y="80810"/>
                </a:lnTo>
                <a:lnTo>
                  <a:pt x="21082" y="80594"/>
                </a:lnTo>
                <a:lnTo>
                  <a:pt x="23749" y="80594"/>
                </a:lnTo>
                <a:lnTo>
                  <a:pt x="23749" y="78054"/>
                </a:lnTo>
                <a:lnTo>
                  <a:pt x="23749" y="75526"/>
                </a:lnTo>
                <a:lnTo>
                  <a:pt x="23622" y="74269"/>
                </a:lnTo>
                <a:lnTo>
                  <a:pt x="27305" y="71729"/>
                </a:lnTo>
                <a:lnTo>
                  <a:pt x="27940" y="71729"/>
                </a:lnTo>
                <a:lnTo>
                  <a:pt x="29591" y="72999"/>
                </a:lnTo>
                <a:lnTo>
                  <a:pt x="30353" y="71729"/>
                </a:lnTo>
                <a:lnTo>
                  <a:pt x="29718" y="71729"/>
                </a:lnTo>
                <a:lnTo>
                  <a:pt x="28448" y="69202"/>
                </a:lnTo>
                <a:lnTo>
                  <a:pt x="27305" y="69202"/>
                </a:lnTo>
                <a:lnTo>
                  <a:pt x="26924" y="70472"/>
                </a:lnTo>
                <a:lnTo>
                  <a:pt x="22606" y="74269"/>
                </a:lnTo>
                <a:lnTo>
                  <a:pt x="22352" y="78054"/>
                </a:lnTo>
                <a:lnTo>
                  <a:pt x="22098" y="78054"/>
                </a:lnTo>
                <a:lnTo>
                  <a:pt x="20828" y="75526"/>
                </a:lnTo>
                <a:lnTo>
                  <a:pt x="23368" y="70472"/>
                </a:lnTo>
                <a:lnTo>
                  <a:pt x="24003" y="67932"/>
                </a:lnTo>
                <a:lnTo>
                  <a:pt x="24638" y="66675"/>
                </a:lnTo>
                <a:lnTo>
                  <a:pt x="22098" y="65405"/>
                </a:lnTo>
                <a:lnTo>
                  <a:pt x="25527" y="61112"/>
                </a:lnTo>
                <a:lnTo>
                  <a:pt x="26162" y="62877"/>
                </a:lnTo>
                <a:lnTo>
                  <a:pt x="23368" y="64147"/>
                </a:lnTo>
                <a:lnTo>
                  <a:pt x="23749" y="65405"/>
                </a:lnTo>
                <a:lnTo>
                  <a:pt x="27178" y="66675"/>
                </a:lnTo>
                <a:lnTo>
                  <a:pt x="30353" y="65405"/>
                </a:lnTo>
                <a:lnTo>
                  <a:pt x="30226" y="64147"/>
                </a:lnTo>
                <a:lnTo>
                  <a:pt x="29972" y="64147"/>
                </a:lnTo>
                <a:lnTo>
                  <a:pt x="29337" y="62877"/>
                </a:lnTo>
                <a:lnTo>
                  <a:pt x="29083" y="62877"/>
                </a:lnTo>
                <a:lnTo>
                  <a:pt x="29591" y="60350"/>
                </a:lnTo>
                <a:lnTo>
                  <a:pt x="31242" y="61607"/>
                </a:lnTo>
                <a:lnTo>
                  <a:pt x="33020" y="60350"/>
                </a:lnTo>
                <a:lnTo>
                  <a:pt x="33020" y="57810"/>
                </a:lnTo>
                <a:lnTo>
                  <a:pt x="32004" y="59080"/>
                </a:lnTo>
                <a:lnTo>
                  <a:pt x="33020" y="56553"/>
                </a:lnTo>
                <a:lnTo>
                  <a:pt x="40132" y="54013"/>
                </a:lnTo>
                <a:lnTo>
                  <a:pt x="40259" y="52755"/>
                </a:lnTo>
                <a:lnTo>
                  <a:pt x="36703" y="52755"/>
                </a:lnTo>
                <a:lnTo>
                  <a:pt x="26670" y="52755"/>
                </a:lnTo>
                <a:lnTo>
                  <a:pt x="26416" y="52755"/>
                </a:lnTo>
                <a:lnTo>
                  <a:pt x="26035" y="44831"/>
                </a:lnTo>
                <a:lnTo>
                  <a:pt x="25781" y="41363"/>
                </a:lnTo>
                <a:lnTo>
                  <a:pt x="31750" y="37566"/>
                </a:lnTo>
                <a:lnTo>
                  <a:pt x="32385" y="37566"/>
                </a:lnTo>
                <a:lnTo>
                  <a:pt x="32385" y="43891"/>
                </a:lnTo>
                <a:lnTo>
                  <a:pt x="33274" y="44919"/>
                </a:lnTo>
                <a:lnTo>
                  <a:pt x="33401" y="45275"/>
                </a:lnTo>
                <a:lnTo>
                  <a:pt x="32766" y="46431"/>
                </a:lnTo>
                <a:lnTo>
                  <a:pt x="32004" y="45161"/>
                </a:lnTo>
                <a:lnTo>
                  <a:pt x="31242" y="45161"/>
                </a:lnTo>
                <a:lnTo>
                  <a:pt x="28829" y="47688"/>
                </a:lnTo>
                <a:lnTo>
                  <a:pt x="33147" y="51485"/>
                </a:lnTo>
                <a:lnTo>
                  <a:pt x="30607" y="51485"/>
                </a:lnTo>
                <a:lnTo>
                  <a:pt x="26416" y="52679"/>
                </a:lnTo>
                <a:lnTo>
                  <a:pt x="36703" y="52755"/>
                </a:lnTo>
                <a:lnTo>
                  <a:pt x="37973" y="48958"/>
                </a:lnTo>
                <a:lnTo>
                  <a:pt x="38989" y="47688"/>
                </a:lnTo>
                <a:lnTo>
                  <a:pt x="43053" y="46583"/>
                </a:lnTo>
                <a:lnTo>
                  <a:pt x="43053" y="46431"/>
                </a:lnTo>
                <a:lnTo>
                  <a:pt x="43053" y="46164"/>
                </a:lnTo>
                <a:lnTo>
                  <a:pt x="41021" y="45161"/>
                </a:lnTo>
                <a:lnTo>
                  <a:pt x="36703" y="42633"/>
                </a:lnTo>
                <a:lnTo>
                  <a:pt x="40132" y="41363"/>
                </a:lnTo>
                <a:lnTo>
                  <a:pt x="41402" y="40932"/>
                </a:lnTo>
                <a:lnTo>
                  <a:pt x="41402" y="42633"/>
                </a:lnTo>
                <a:lnTo>
                  <a:pt x="43307" y="44272"/>
                </a:lnTo>
                <a:lnTo>
                  <a:pt x="43307" y="43891"/>
                </a:lnTo>
                <a:lnTo>
                  <a:pt x="45085" y="42633"/>
                </a:lnTo>
                <a:lnTo>
                  <a:pt x="44069" y="44831"/>
                </a:lnTo>
                <a:lnTo>
                  <a:pt x="47371" y="42633"/>
                </a:lnTo>
                <a:lnTo>
                  <a:pt x="47371" y="38836"/>
                </a:lnTo>
                <a:close/>
              </a:path>
              <a:path w="48895" h="81279">
                <a:moveTo>
                  <a:pt x="48641" y="46431"/>
                </a:moveTo>
                <a:lnTo>
                  <a:pt x="46609" y="46431"/>
                </a:lnTo>
                <a:lnTo>
                  <a:pt x="44196" y="45415"/>
                </a:lnTo>
                <a:lnTo>
                  <a:pt x="43307" y="47358"/>
                </a:lnTo>
                <a:lnTo>
                  <a:pt x="42938" y="52755"/>
                </a:lnTo>
                <a:lnTo>
                  <a:pt x="42291" y="52755"/>
                </a:lnTo>
                <a:lnTo>
                  <a:pt x="42164" y="53301"/>
                </a:lnTo>
                <a:lnTo>
                  <a:pt x="42926" y="53035"/>
                </a:lnTo>
                <a:lnTo>
                  <a:pt x="42799" y="56553"/>
                </a:lnTo>
                <a:lnTo>
                  <a:pt x="45593" y="56553"/>
                </a:lnTo>
                <a:lnTo>
                  <a:pt x="46101" y="53975"/>
                </a:lnTo>
                <a:lnTo>
                  <a:pt x="46609" y="52755"/>
                </a:lnTo>
                <a:lnTo>
                  <a:pt x="44323" y="52755"/>
                </a:lnTo>
                <a:lnTo>
                  <a:pt x="44577" y="48958"/>
                </a:lnTo>
                <a:lnTo>
                  <a:pt x="48133" y="50228"/>
                </a:lnTo>
                <a:lnTo>
                  <a:pt x="48260" y="48958"/>
                </a:lnTo>
                <a:lnTo>
                  <a:pt x="48387" y="47688"/>
                </a:lnTo>
                <a:lnTo>
                  <a:pt x="48641" y="46431"/>
                </a:lnTo>
                <a:close/>
              </a:path>
            </a:pathLst>
          </a:custGeom>
          <a:solidFill>
            <a:srgbClr val="EBBB2F"/>
          </a:solidFill>
        </p:spPr>
        <p:txBody>
          <a:bodyPr wrap="square" lIns="0" tIns="0" rIns="0" bIns="0" rtlCol="0"/>
          <a:lstStyle/>
          <a:p>
            <a:endParaRPr sz="1867"/>
          </a:p>
        </p:txBody>
      </p:sp>
      <p:sp>
        <p:nvSpPr>
          <p:cNvPr id="40" name="bg object 40"/>
          <p:cNvSpPr/>
          <p:nvPr/>
        </p:nvSpPr>
        <p:spPr>
          <a:xfrm>
            <a:off x="10036217" y="5770879"/>
            <a:ext cx="34712" cy="35560"/>
          </a:xfrm>
          <a:custGeom>
            <a:avLst/>
            <a:gdLst/>
            <a:ahLst/>
            <a:cxnLst/>
            <a:rect l="l" t="t" r="r" b="b"/>
            <a:pathLst>
              <a:path w="26034" h="26670">
                <a:moveTo>
                  <a:pt x="25781" y="24041"/>
                </a:moveTo>
                <a:lnTo>
                  <a:pt x="20828" y="21513"/>
                </a:lnTo>
                <a:lnTo>
                  <a:pt x="19431" y="20243"/>
                </a:lnTo>
                <a:lnTo>
                  <a:pt x="20574" y="18973"/>
                </a:lnTo>
                <a:lnTo>
                  <a:pt x="22733" y="16446"/>
                </a:lnTo>
                <a:lnTo>
                  <a:pt x="18415" y="16446"/>
                </a:lnTo>
                <a:lnTo>
                  <a:pt x="18161" y="18973"/>
                </a:lnTo>
                <a:lnTo>
                  <a:pt x="16383" y="18973"/>
                </a:lnTo>
                <a:lnTo>
                  <a:pt x="13970" y="16840"/>
                </a:lnTo>
                <a:lnTo>
                  <a:pt x="15113" y="16446"/>
                </a:lnTo>
                <a:lnTo>
                  <a:pt x="12192" y="15189"/>
                </a:lnTo>
                <a:lnTo>
                  <a:pt x="9398" y="13919"/>
                </a:lnTo>
                <a:lnTo>
                  <a:pt x="9017" y="12649"/>
                </a:lnTo>
                <a:lnTo>
                  <a:pt x="8636" y="11391"/>
                </a:lnTo>
                <a:lnTo>
                  <a:pt x="15113" y="11391"/>
                </a:lnTo>
                <a:lnTo>
                  <a:pt x="12446" y="7594"/>
                </a:lnTo>
                <a:lnTo>
                  <a:pt x="10668" y="7594"/>
                </a:lnTo>
                <a:lnTo>
                  <a:pt x="10668" y="5067"/>
                </a:lnTo>
                <a:lnTo>
                  <a:pt x="12446" y="2527"/>
                </a:lnTo>
                <a:lnTo>
                  <a:pt x="11176" y="1282"/>
                </a:lnTo>
                <a:lnTo>
                  <a:pt x="10033" y="1282"/>
                </a:lnTo>
                <a:lnTo>
                  <a:pt x="6350" y="0"/>
                </a:lnTo>
                <a:lnTo>
                  <a:pt x="8636" y="2527"/>
                </a:lnTo>
                <a:lnTo>
                  <a:pt x="6350" y="5067"/>
                </a:lnTo>
                <a:lnTo>
                  <a:pt x="5588" y="5067"/>
                </a:lnTo>
                <a:lnTo>
                  <a:pt x="5334" y="3797"/>
                </a:lnTo>
                <a:lnTo>
                  <a:pt x="762" y="3797"/>
                </a:lnTo>
                <a:lnTo>
                  <a:pt x="6604" y="12649"/>
                </a:lnTo>
                <a:lnTo>
                  <a:pt x="2794" y="12649"/>
                </a:lnTo>
                <a:lnTo>
                  <a:pt x="1270" y="10121"/>
                </a:lnTo>
                <a:lnTo>
                  <a:pt x="0" y="15189"/>
                </a:lnTo>
                <a:lnTo>
                  <a:pt x="2286" y="17716"/>
                </a:lnTo>
                <a:lnTo>
                  <a:pt x="5334" y="22771"/>
                </a:lnTo>
                <a:lnTo>
                  <a:pt x="0" y="17716"/>
                </a:lnTo>
                <a:lnTo>
                  <a:pt x="1778" y="22771"/>
                </a:lnTo>
                <a:lnTo>
                  <a:pt x="5334" y="25311"/>
                </a:lnTo>
                <a:lnTo>
                  <a:pt x="8763" y="25311"/>
                </a:lnTo>
                <a:lnTo>
                  <a:pt x="13208" y="20243"/>
                </a:lnTo>
                <a:lnTo>
                  <a:pt x="10287" y="21513"/>
                </a:lnTo>
                <a:lnTo>
                  <a:pt x="10033" y="21513"/>
                </a:lnTo>
                <a:lnTo>
                  <a:pt x="7620" y="18973"/>
                </a:lnTo>
                <a:lnTo>
                  <a:pt x="12573" y="17297"/>
                </a:lnTo>
                <a:lnTo>
                  <a:pt x="13208" y="20243"/>
                </a:lnTo>
                <a:lnTo>
                  <a:pt x="14605" y="26568"/>
                </a:lnTo>
                <a:lnTo>
                  <a:pt x="17907" y="26568"/>
                </a:lnTo>
                <a:lnTo>
                  <a:pt x="17018" y="24041"/>
                </a:lnTo>
                <a:lnTo>
                  <a:pt x="25781" y="24041"/>
                </a:lnTo>
                <a:close/>
              </a:path>
            </a:pathLst>
          </a:custGeom>
          <a:solidFill>
            <a:srgbClr val="EBBB2F"/>
          </a:solidFill>
        </p:spPr>
        <p:txBody>
          <a:bodyPr wrap="square" lIns="0" tIns="0" rIns="0" bIns="0" rtlCol="0"/>
          <a:lstStyle/>
          <a:p>
            <a:endParaRPr sz="1867"/>
          </a:p>
        </p:txBody>
      </p:sp>
      <p:pic>
        <p:nvPicPr>
          <p:cNvPr id="41" name="bg object 41"/>
          <p:cNvPicPr/>
          <p:nvPr/>
        </p:nvPicPr>
        <p:blipFill>
          <a:blip r:embed="rId4" cstate="print"/>
          <a:stretch>
            <a:fillRect/>
          </a:stretch>
        </p:blipFill>
        <p:spPr>
          <a:xfrm>
            <a:off x="9771888" y="5756655"/>
            <a:ext cx="258064" cy="335280"/>
          </a:xfrm>
          <a:prstGeom prst="rect">
            <a:avLst/>
          </a:prstGeom>
        </p:spPr>
      </p:pic>
      <p:sp>
        <p:nvSpPr>
          <p:cNvPr id="42" name="bg object 42"/>
          <p:cNvSpPr/>
          <p:nvPr/>
        </p:nvSpPr>
        <p:spPr>
          <a:xfrm>
            <a:off x="9725153" y="5779007"/>
            <a:ext cx="347980" cy="341205"/>
          </a:xfrm>
          <a:custGeom>
            <a:avLst/>
            <a:gdLst/>
            <a:ahLst/>
            <a:cxnLst/>
            <a:rect l="l" t="t" r="r" b="b"/>
            <a:pathLst>
              <a:path w="260984" h="255904">
                <a:moveTo>
                  <a:pt x="6477" y="71208"/>
                </a:moveTo>
                <a:lnTo>
                  <a:pt x="5588" y="70662"/>
                </a:lnTo>
                <a:lnTo>
                  <a:pt x="1016" y="65354"/>
                </a:lnTo>
                <a:lnTo>
                  <a:pt x="5588" y="70929"/>
                </a:lnTo>
                <a:lnTo>
                  <a:pt x="6477" y="71208"/>
                </a:lnTo>
                <a:close/>
              </a:path>
              <a:path w="260984" h="255904">
                <a:moveTo>
                  <a:pt x="6604" y="124993"/>
                </a:moveTo>
                <a:lnTo>
                  <a:pt x="5842" y="122542"/>
                </a:lnTo>
                <a:lnTo>
                  <a:pt x="1524" y="121031"/>
                </a:lnTo>
                <a:lnTo>
                  <a:pt x="254" y="119697"/>
                </a:lnTo>
                <a:lnTo>
                  <a:pt x="0" y="119697"/>
                </a:lnTo>
                <a:lnTo>
                  <a:pt x="0" y="120040"/>
                </a:lnTo>
                <a:lnTo>
                  <a:pt x="1270" y="122034"/>
                </a:lnTo>
                <a:lnTo>
                  <a:pt x="4572" y="122542"/>
                </a:lnTo>
                <a:lnTo>
                  <a:pt x="6350" y="124993"/>
                </a:lnTo>
                <a:lnTo>
                  <a:pt x="6604" y="124993"/>
                </a:lnTo>
                <a:close/>
              </a:path>
              <a:path w="260984" h="255904">
                <a:moveTo>
                  <a:pt x="15367" y="107073"/>
                </a:moveTo>
                <a:lnTo>
                  <a:pt x="14351" y="103276"/>
                </a:lnTo>
                <a:lnTo>
                  <a:pt x="10287" y="101219"/>
                </a:lnTo>
                <a:lnTo>
                  <a:pt x="6604" y="96850"/>
                </a:lnTo>
                <a:lnTo>
                  <a:pt x="10541" y="101942"/>
                </a:lnTo>
                <a:lnTo>
                  <a:pt x="15367" y="107073"/>
                </a:lnTo>
                <a:close/>
              </a:path>
              <a:path w="260984" h="255904">
                <a:moveTo>
                  <a:pt x="16129" y="107835"/>
                </a:moveTo>
                <a:lnTo>
                  <a:pt x="15367" y="107073"/>
                </a:lnTo>
                <a:lnTo>
                  <a:pt x="16129" y="109562"/>
                </a:lnTo>
                <a:lnTo>
                  <a:pt x="16129" y="107835"/>
                </a:lnTo>
                <a:close/>
              </a:path>
              <a:path w="260984" h="255904">
                <a:moveTo>
                  <a:pt x="16891" y="81127"/>
                </a:moveTo>
                <a:lnTo>
                  <a:pt x="15621" y="73964"/>
                </a:lnTo>
                <a:lnTo>
                  <a:pt x="6477" y="71208"/>
                </a:lnTo>
                <a:lnTo>
                  <a:pt x="9779" y="73418"/>
                </a:lnTo>
                <a:lnTo>
                  <a:pt x="13589" y="76085"/>
                </a:lnTo>
                <a:lnTo>
                  <a:pt x="16891" y="81127"/>
                </a:lnTo>
                <a:close/>
              </a:path>
              <a:path w="260984" h="255904">
                <a:moveTo>
                  <a:pt x="16891" y="45466"/>
                </a:moveTo>
                <a:lnTo>
                  <a:pt x="14859" y="40157"/>
                </a:lnTo>
                <a:lnTo>
                  <a:pt x="10795" y="37388"/>
                </a:lnTo>
                <a:lnTo>
                  <a:pt x="8890" y="33083"/>
                </a:lnTo>
                <a:lnTo>
                  <a:pt x="8128" y="33807"/>
                </a:lnTo>
                <a:lnTo>
                  <a:pt x="15367" y="43942"/>
                </a:lnTo>
                <a:lnTo>
                  <a:pt x="16891" y="45466"/>
                </a:lnTo>
                <a:close/>
              </a:path>
              <a:path w="260984" h="255904">
                <a:moveTo>
                  <a:pt x="19685" y="34264"/>
                </a:moveTo>
                <a:lnTo>
                  <a:pt x="18161" y="26644"/>
                </a:lnTo>
                <a:lnTo>
                  <a:pt x="11557" y="15519"/>
                </a:lnTo>
                <a:lnTo>
                  <a:pt x="10795" y="17297"/>
                </a:lnTo>
                <a:lnTo>
                  <a:pt x="18161" y="28244"/>
                </a:lnTo>
                <a:lnTo>
                  <a:pt x="18415" y="33807"/>
                </a:lnTo>
                <a:lnTo>
                  <a:pt x="19685" y="34264"/>
                </a:lnTo>
                <a:close/>
              </a:path>
              <a:path w="260984" h="255904">
                <a:moveTo>
                  <a:pt x="20193" y="66890"/>
                </a:moveTo>
                <a:lnTo>
                  <a:pt x="18923" y="64096"/>
                </a:lnTo>
                <a:lnTo>
                  <a:pt x="16637" y="60794"/>
                </a:lnTo>
                <a:lnTo>
                  <a:pt x="15621" y="59258"/>
                </a:lnTo>
                <a:lnTo>
                  <a:pt x="13335" y="55143"/>
                </a:lnTo>
                <a:lnTo>
                  <a:pt x="13081" y="52628"/>
                </a:lnTo>
                <a:lnTo>
                  <a:pt x="10795" y="48780"/>
                </a:lnTo>
                <a:lnTo>
                  <a:pt x="12319" y="53352"/>
                </a:lnTo>
                <a:lnTo>
                  <a:pt x="13589" y="59524"/>
                </a:lnTo>
                <a:lnTo>
                  <a:pt x="20193" y="66890"/>
                </a:lnTo>
                <a:close/>
              </a:path>
              <a:path w="260984" h="255904">
                <a:moveTo>
                  <a:pt x="23114" y="18554"/>
                </a:moveTo>
                <a:lnTo>
                  <a:pt x="22733" y="5372"/>
                </a:lnTo>
                <a:lnTo>
                  <a:pt x="21463" y="5372"/>
                </a:lnTo>
                <a:lnTo>
                  <a:pt x="21717" y="11938"/>
                </a:lnTo>
                <a:lnTo>
                  <a:pt x="22733" y="24917"/>
                </a:lnTo>
                <a:lnTo>
                  <a:pt x="22987" y="24917"/>
                </a:lnTo>
                <a:lnTo>
                  <a:pt x="23114" y="24130"/>
                </a:lnTo>
                <a:lnTo>
                  <a:pt x="23114" y="18554"/>
                </a:lnTo>
                <a:close/>
              </a:path>
              <a:path w="260984" h="255904">
                <a:moveTo>
                  <a:pt x="24765" y="173139"/>
                </a:moveTo>
                <a:lnTo>
                  <a:pt x="23749" y="172339"/>
                </a:lnTo>
                <a:lnTo>
                  <a:pt x="22733" y="171856"/>
                </a:lnTo>
                <a:lnTo>
                  <a:pt x="21717" y="171069"/>
                </a:lnTo>
                <a:lnTo>
                  <a:pt x="19939" y="168744"/>
                </a:lnTo>
                <a:lnTo>
                  <a:pt x="18161" y="166763"/>
                </a:lnTo>
                <a:lnTo>
                  <a:pt x="16383" y="164503"/>
                </a:lnTo>
                <a:lnTo>
                  <a:pt x="14859" y="163436"/>
                </a:lnTo>
                <a:lnTo>
                  <a:pt x="8509" y="158877"/>
                </a:lnTo>
                <a:lnTo>
                  <a:pt x="8128" y="158877"/>
                </a:lnTo>
                <a:lnTo>
                  <a:pt x="8382" y="159880"/>
                </a:lnTo>
                <a:lnTo>
                  <a:pt x="15113" y="164503"/>
                </a:lnTo>
                <a:lnTo>
                  <a:pt x="17399" y="167030"/>
                </a:lnTo>
                <a:lnTo>
                  <a:pt x="20447" y="172123"/>
                </a:lnTo>
                <a:lnTo>
                  <a:pt x="24257" y="173329"/>
                </a:lnTo>
                <a:lnTo>
                  <a:pt x="24511" y="173139"/>
                </a:lnTo>
                <a:lnTo>
                  <a:pt x="24765" y="173139"/>
                </a:lnTo>
                <a:close/>
              </a:path>
              <a:path w="260984" h="255904">
                <a:moveTo>
                  <a:pt x="27686" y="45085"/>
                </a:moveTo>
                <a:lnTo>
                  <a:pt x="21971" y="45466"/>
                </a:lnTo>
                <a:lnTo>
                  <a:pt x="22987" y="54152"/>
                </a:lnTo>
                <a:lnTo>
                  <a:pt x="23241" y="54152"/>
                </a:lnTo>
                <a:lnTo>
                  <a:pt x="23749" y="50114"/>
                </a:lnTo>
                <a:lnTo>
                  <a:pt x="23749" y="49847"/>
                </a:lnTo>
                <a:lnTo>
                  <a:pt x="25781" y="46532"/>
                </a:lnTo>
                <a:lnTo>
                  <a:pt x="27686" y="45085"/>
                </a:lnTo>
                <a:close/>
              </a:path>
              <a:path w="260984" h="255904">
                <a:moveTo>
                  <a:pt x="29591" y="43688"/>
                </a:moveTo>
                <a:lnTo>
                  <a:pt x="27686" y="45085"/>
                </a:lnTo>
                <a:lnTo>
                  <a:pt x="28956" y="45008"/>
                </a:lnTo>
                <a:lnTo>
                  <a:pt x="29591" y="43688"/>
                </a:lnTo>
                <a:close/>
              </a:path>
              <a:path w="260984" h="255904">
                <a:moveTo>
                  <a:pt x="30226" y="24663"/>
                </a:moveTo>
                <a:lnTo>
                  <a:pt x="29845" y="24130"/>
                </a:lnTo>
                <a:lnTo>
                  <a:pt x="24003" y="34264"/>
                </a:lnTo>
                <a:lnTo>
                  <a:pt x="23241" y="36639"/>
                </a:lnTo>
                <a:lnTo>
                  <a:pt x="26035" y="33540"/>
                </a:lnTo>
                <a:lnTo>
                  <a:pt x="29845" y="26187"/>
                </a:lnTo>
                <a:lnTo>
                  <a:pt x="30226" y="24663"/>
                </a:lnTo>
                <a:close/>
              </a:path>
              <a:path w="260984" h="255904">
                <a:moveTo>
                  <a:pt x="31496" y="38912"/>
                </a:moveTo>
                <a:lnTo>
                  <a:pt x="29591" y="43688"/>
                </a:lnTo>
                <a:lnTo>
                  <a:pt x="31496" y="42227"/>
                </a:lnTo>
                <a:lnTo>
                  <a:pt x="31496" y="38912"/>
                </a:lnTo>
                <a:close/>
              </a:path>
              <a:path w="260984" h="255904">
                <a:moveTo>
                  <a:pt x="32893" y="52095"/>
                </a:moveTo>
                <a:lnTo>
                  <a:pt x="29591" y="55410"/>
                </a:lnTo>
                <a:lnTo>
                  <a:pt x="26543" y="60515"/>
                </a:lnTo>
                <a:lnTo>
                  <a:pt x="25273" y="67348"/>
                </a:lnTo>
                <a:lnTo>
                  <a:pt x="27559" y="60515"/>
                </a:lnTo>
                <a:lnTo>
                  <a:pt x="32893" y="52095"/>
                </a:lnTo>
                <a:close/>
              </a:path>
              <a:path w="260984" h="255904">
                <a:moveTo>
                  <a:pt x="33528" y="161658"/>
                </a:moveTo>
                <a:lnTo>
                  <a:pt x="33274" y="160413"/>
                </a:lnTo>
                <a:lnTo>
                  <a:pt x="32893" y="160134"/>
                </a:lnTo>
                <a:lnTo>
                  <a:pt x="32512" y="160134"/>
                </a:lnTo>
                <a:lnTo>
                  <a:pt x="32512" y="161137"/>
                </a:lnTo>
                <a:lnTo>
                  <a:pt x="31115" y="161137"/>
                </a:lnTo>
                <a:lnTo>
                  <a:pt x="31115" y="161937"/>
                </a:lnTo>
                <a:lnTo>
                  <a:pt x="31242" y="162191"/>
                </a:lnTo>
                <a:lnTo>
                  <a:pt x="31750" y="162191"/>
                </a:lnTo>
                <a:lnTo>
                  <a:pt x="32258" y="162712"/>
                </a:lnTo>
                <a:lnTo>
                  <a:pt x="33020" y="162712"/>
                </a:lnTo>
                <a:lnTo>
                  <a:pt x="33528" y="161658"/>
                </a:lnTo>
                <a:close/>
              </a:path>
              <a:path w="260984" h="255904">
                <a:moveTo>
                  <a:pt x="53213" y="217601"/>
                </a:moveTo>
                <a:lnTo>
                  <a:pt x="52451" y="217347"/>
                </a:lnTo>
                <a:lnTo>
                  <a:pt x="47752" y="215811"/>
                </a:lnTo>
                <a:lnTo>
                  <a:pt x="42672" y="216611"/>
                </a:lnTo>
                <a:lnTo>
                  <a:pt x="37592" y="218401"/>
                </a:lnTo>
                <a:lnTo>
                  <a:pt x="30861" y="217601"/>
                </a:lnTo>
                <a:lnTo>
                  <a:pt x="30861" y="218122"/>
                </a:lnTo>
                <a:lnTo>
                  <a:pt x="32004" y="218681"/>
                </a:lnTo>
                <a:lnTo>
                  <a:pt x="34036" y="218681"/>
                </a:lnTo>
                <a:lnTo>
                  <a:pt x="36068" y="219138"/>
                </a:lnTo>
                <a:lnTo>
                  <a:pt x="38608" y="218871"/>
                </a:lnTo>
                <a:lnTo>
                  <a:pt x="40640" y="218401"/>
                </a:lnTo>
                <a:lnTo>
                  <a:pt x="41910" y="218122"/>
                </a:lnTo>
                <a:lnTo>
                  <a:pt x="44704" y="217601"/>
                </a:lnTo>
                <a:lnTo>
                  <a:pt x="46990" y="217347"/>
                </a:lnTo>
                <a:lnTo>
                  <a:pt x="50800" y="217868"/>
                </a:lnTo>
                <a:lnTo>
                  <a:pt x="53213" y="218122"/>
                </a:lnTo>
                <a:lnTo>
                  <a:pt x="53213" y="217601"/>
                </a:lnTo>
                <a:close/>
              </a:path>
              <a:path w="260984" h="255904">
                <a:moveTo>
                  <a:pt x="182499" y="217766"/>
                </a:moveTo>
                <a:lnTo>
                  <a:pt x="182245" y="218668"/>
                </a:lnTo>
                <a:lnTo>
                  <a:pt x="179959" y="223431"/>
                </a:lnTo>
                <a:lnTo>
                  <a:pt x="174752" y="229349"/>
                </a:lnTo>
                <a:lnTo>
                  <a:pt x="174752" y="229793"/>
                </a:lnTo>
                <a:lnTo>
                  <a:pt x="182499" y="225221"/>
                </a:lnTo>
                <a:lnTo>
                  <a:pt x="182499" y="217766"/>
                </a:lnTo>
                <a:close/>
              </a:path>
              <a:path w="260984" h="255904">
                <a:moveTo>
                  <a:pt x="184277" y="212026"/>
                </a:moveTo>
                <a:lnTo>
                  <a:pt x="182499" y="214287"/>
                </a:lnTo>
                <a:lnTo>
                  <a:pt x="182499" y="217766"/>
                </a:lnTo>
                <a:lnTo>
                  <a:pt x="184277" y="212026"/>
                </a:lnTo>
                <a:close/>
              </a:path>
              <a:path w="260984" h="255904">
                <a:moveTo>
                  <a:pt x="187071" y="207670"/>
                </a:moveTo>
                <a:lnTo>
                  <a:pt x="185801" y="208724"/>
                </a:lnTo>
                <a:lnTo>
                  <a:pt x="185293" y="209448"/>
                </a:lnTo>
                <a:lnTo>
                  <a:pt x="184531" y="211048"/>
                </a:lnTo>
                <a:lnTo>
                  <a:pt x="184277" y="212026"/>
                </a:lnTo>
                <a:lnTo>
                  <a:pt x="187071" y="208203"/>
                </a:lnTo>
                <a:lnTo>
                  <a:pt x="187071" y="207670"/>
                </a:lnTo>
                <a:close/>
              </a:path>
              <a:path w="260984" h="255904">
                <a:moveTo>
                  <a:pt x="188849" y="253453"/>
                </a:moveTo>
                <a:lnTo>
                  <a:pt x="184531" y="253187"/>
                </a:lnTo>
                <a:lnTo>
                  <a:pt x="183515" y="250939"/>
                </a:lnTo>
                <a:lnTo>
                  <a:pt x="180721" y="248881"/>
                </a:lnTo>
                <a:lnTo>
                  <a:pt x="173990" y="246570"/>
                </a:lnTo>
                <a:lnTo>
                  <a:pt x="167894" y="242252"/>
                </a:lnTo>
                <a:lnTo>
                  <a:pt x="173228" y="247561"/>
                </a:lnTo>
                <a:lnTo>
                  <a:pt x="176911" y="248361"/>
                </a:lnTo>
                <a:lnTo>
                  <a:pt x="180721" y="249872"/>
                </a:lnTo>
                <a:lnTo>
                  <a:pt x="182753" y="251942"/>
                </a:lnTo>
                <a:lnTo>
                  <a:pt x="186817" y="255524"/>
                </a:lnTo>
                <a:lnTo>
                  <a:pt x="188849" y="253453"/>
                </a:lnTo>
                <a:close/>
              </a:path>
              <a:path w="260984" h="255904">
                <a:moveTo>
                  <a:pt x="202692" y="204406"/>
                </a:moveTo>
                <a:lnTo>
                  <a:pt x="201930" y="203619"/>
                </a:lnTo>
                <a:lnTo>
                  <a:pt x="201549" y="203365"/>
                </a:lnTo>
                <a:lnTo>
                  <a:pt x="201549" y="203619"/>
                </a:lnTo>
                <a:lnTo>
                  <a:pt x="202184" y="205676"/>
                </a:lnTo>
                <a:lnTo>
                  <a:pt x="202438" y="205676"/>
                </a:lnTo>
                <a:lnTo>
                  <a:pt x="202692" y="204406"/>
                </a:lnTo>
                <a:close/>
              </a:path>
              <a:path w="260984" h="255904">
                <a:moveTo>
                  <a:pt x="204216" y="224231"/>
                </a:moveTo>
                <a:lnTo>
                  <a:pt x="203327" y="223964"/>
                </a:lnTo>
                <a:lnTo>
                  <a:pt x="201676" y="223443"/>
                </a:lnTo>
                <a:lnTo>
                  <a:pt x="201676" y="224231"/>
                </a:lnTo>
                <a:lnTo>
                  <a:pt x="201930" y="224497"/>
                </a:lnTo>
                <a:lnTo>
                  <a:pt x="202184" y="224701"/>
                </a:lnTo>
                <a:lnTo>
                  <a:pt x="203962" y="224701"/>
                </a:lnTo>
                <a:lnTo>
                  <a:pt x="203962" y="224497"/>
                </a:lnTo>
                <a:lnTo>
                  <a:pt x="204216" y="224231"/>
                </a:lnTo>
                <a:close/>
              </a:path>
              <a:path w="260984" h="255904">
                <a:moveTo>
                  <a:pt x="225679" y="100431"/>
                </a:moveTo>
                <a:lnTo>
                  <a:pt x="224536" y="97637"/>
                </a:lnTo>
                <a:lnTo>
                  <a:pt x="224409" y="97370"/>
                </a:lnTo>
                <a:lnTo>
                  <a:pt x="224155" y="97370"/>
                </a:lnTo>
                <a:lnTo>
                  <a:pt x="224155" y="98171"/>
                </a:lnTo>
                <a:lnTo>
                  <a:pt x="224409" y="98628"/>
                </a:lnTo>
                <a:lnTo>
                  <a:pt x="225679" y="100431"/>
                </a:lnTo>
                <a:close/>
              </a:path>
              <a:path w="260984" h="255904">
                <a:moveTo>
                  <a:pt x="230759" y="218871"/>
                </a:moveTo>
                <a:lnTo>
                  <a:pt x="224917" y="221653"/>
                </a:lnTo>
                <a:lnTo>
                  <a:pt x="213868" y="218401"/>
                </a:lnTo>
                <a:lnTo>
                  <a:pt x="210312" y="217347"/>
                </a:lnTo>
                <a:lnTo>
                  <a:pt x="210312" y="219405"/>
                </a:lnTo>
                <a:lnTo>
                  <a:pt x="213360" y="218401"/>
                </a:lnTo>
                <a:lnTo>
                  <a:pt x="225679" y="222427"/>
                </a:lnTo>
                <a:lnTo>
                  <a:pt x="226822" y="221653"/>
                </a:lnTo>
                <a:lnTo>
                  <a:pt x="230759" y="218871"/>
                </a:lnTo>
                <a:close/>
              </a:path>
              <a:path w="260984" h="255904">
                <a:moveTo>
                  <a:pt x="236347" y="129844"/>
                </a:moveTo>
                <a:lnTo>
                  <a:pt x="234061" y="126072"/>
                </a:lnTo>
                <a:lnTo>
                  <a:pt x="236347" y="132168"/>
                </a:lnTo>
                <a:lnTo>
                  <a:pt x="236347" y="129844"/>
                </a:lnTo>
                <a:close/>
              </a:path>
              <a:path w="260984" h="255904">
                <a:moveTo>
                  <a:pt x="238887" y="143637"/>
                </a:moveTo>
                <a:lnTo>
                  <a:pt x="236347" y="137477"/>
                </a:lnTo>
                <a:lnTo>
                  <a:pt x="236347" y="132168"/>
                </a:lnTo>
                <a:lnTo>
                  <a:pt x="235839" y="138798"/>
                </a:lnTo>
                <a:lnTo>
                  <a:pt x="238887" y="143637"/>
                </a:lnTo>
                <a:close/>
              </a:path>
              <a:path w="260984" h="255904">
                <a:moveTo>
                  <a:pt x="239395" y="86169"/>
                </a:moveTo>
                <a:lnTo>
                  <a:pt x="239141" y="78206"/>
                </a:lnTo>
                <a:lnTo>
                  <a:pt x="238506" y="69367"/>
                </a:lnTo>
                <a:lnTo>
                  <a:pt x="237490" y="61620"/>
                </a:lnTo>
                <a:lnTo>
                  <a:pt x="236093" y="56934"/>
                </a:lnTo>
                <a:lnTo>
                  <a:pt x="237363" y="63817"/>
                </a:lnTo>
                <a:lnTo>
                  <a:pt x="238125" y="71259"/>
                </a:lnTo>
                <a:lnTo>
                  <a:pt x="239395" y="86169"/>
                </a:lnTo>
                <a:close/>
              </a:path>
              <a:path w="260984" h="255904">
                <a:moveTo>
                  <a:pt x="241935" y="0"/>
                </a:moveTo>
                <a:lnTo>
                  <a:pt x="238506" y="7620"/>
                </a:lnTo>
                <a:lnTo>
                  <a:pt x="238887" y="11214"/>
                </a:lnTo>
                <a:lnTo>
                  <a:pt x="241046" y="21920"/>
                </a:lnTo>
                <a:lnTo>
                  <a:pt x="239649" y="11938"/>
                </a:lnTo>
                <a:lnTo>
                  <a:pt x="240157" y="8623"/>
                </a:lnTo>
                <a:lnTo>
                  <a:pt x="240157" y="5372"/>
                </a:lnTo>
                <a:lnTo>
                  <a:pt x="241935" y="1790"/>
                </a:lnTo>
                <a:lnTo>
                  <a:pt x="241935" y="0"/>
                </a:lnTo>
                <a:close/>
              </a:path>
              <a:path w="260984" h="255904">
                <a:moveTo>
                  <a:pt x="242316" y="40157"/>
                </a:moveTo>
                <a:lnTo>
                  <a:pt x="241427" y="37846"/>
                </a:lnTo>
                <a:lnTo>
                  <a:pt x="238887" y="31800"/>
                </a:lnTo>
                <a:lnTo>
                  <a:pt x="235839" y="27698"/>
                </a:lnTo>
                <a:lnTo>
                  <a:pt x="232029" y="23126"/>
                </a:lnTo>
                <a:lnTo>
                  <a:pt x="230505" y="20612"/>
                </a:lnTo>
                <a:lnTo>
                  <a:pt x="229743" y="19278"/>
                </a:lnTo>
                <a:lnTo>
                  <a:pt x="229235" y="21615"/>
                </a:lnTo>
                <a:lnTo>
                  <a:pt x="236093" y="29235"/>
                </a:lnTo>
                <a:lnTo>
                  <a:pt x="237871" y="31483"/>
                </a:lnTo>
                <a:lnTo>
                  <a:pt x="239141" y="34607"/>
                </a:lnTo>
                <a:lnTo>
                  <a:pt x="241935" y="40894"/>
                </a:lnTo>
                <a:lnTo>
                  <a:pt x="242062" y="40894"/>
                </a:lnTo>
                <a:lnTo>
                  <a:pt x="242316" y="40157"/>
                </a:lnTo>
                <a:close/>
              </a:path>
              <a:path w="260984" h="255904">
                <a:moveTo>
                  <a:pt x="249936" y="39992"/>
                </a:moveTo>
                <a:lnTo>
                  <a:pt x="246888" y="40894"/>
                </a:lnTo>
                <a:lnTo>
                  <a:pt x="245618" y="50584"/>
                </a:lnTo>
                <a:lnTo>
                  <a:pt x="245872" y="50304"/>
                </a:lnTo>
                <a:lnTo>
                  <a:pt x="246253" y="50304"/>
                </a:lnTo>
                <a:lnTo>
                  <a:pt x="249936" y="39992"/>
                </a:lnTo>
                <a:close/>
              </a:path>
              <a:path w="260984" h="255904">
                <a:moveTo>
                  <a:pt x="251460" y="62801"/>
                </a:moveTo>
                <a:lnTo>
                  <a:pt x="246634" y="73507"/>
                </a:lnTo>
                <a:lnTo>
                  <a:pt x="244856" y="76758"/>
                </a:lnTo>
                <a:lnTo>
                  <a:pt x="250698" y="68148"/>
                </a:lnTo>
                <a:lnTo>
                  <a:pt x="251460" y="62801"/>
                </a:lnTo>
                <a:close/>
              </a:path>
              <a:path w="260984" h="255904">
                <a:moveTo>
                  <a:pt x="252222" y="12738"/>
                </a:moveTo>
                <a:lnTo>
                  <a:pt x="250190" y="18288"/>
                </a:lnTo>
                <a:lnTo>
                  <a:pt x="244856" y="25450"/>
                </a:lnTo>
                <a:lnTo>
                  <a:pt x="245110" y="30226"/>
                </a:lnTo>
                <a:lnTo>
                  <a:pt x="246507" y="24663"/>
                </a:lnTo>
                <a:lnTo>
                  <a:pt x="252222" y="15786"/>
                </a:lnTo>
                <a:lnTo>
                  <a:pt x="252222" y="12738"/>
                </a:lnTo>
                <a:close/>
              </a:path>
              <a:path w="260984" h="255904">
                <a:moveTo>
                  <a:pt x="254000" y="168744"/>
                </a:moveTo>
                <a:lnTo>
                  <a:pt x="248920" y="173139"/>
                </a:lnTo>
                <a:lnTo>
                  <a:pt x="242697" y="180746"/>
                </a:lnTo>
                <a:lnTo>
                  <a:pt x="235585" y="182549"/>
                </a:lnTo>
                <a:lnTo>
                  <a:pt x="241681" y="182994"/>
                </a:lnTo>
                <a:lnTo>
                  <a:pt x="251206" y="173139"/>
                </a:lnTo>
                <a:lnTo>
                  <a:pt x="254000" y="168744"/>
                </a:lnTo>
                <a:close/>
              </a:path>
              <a:path w="260984" h="255904">
                <a:moveTo>
                  <a:pt x="256032" y="55410"/>
                </a:moveTo>
                <a:lnTo>
                  <a:pt x="254762" y="55410"/>
                </a:lnTo>
                <a:lnTo>
                  <a:pt x="251460" y="62674"/>
                </a:lnTo>
                <a:lnTo>
                  <a:pt x="256032" y="55410"/>
                </a:lnTo>
                <a:close/>
              </a:path>
              <a:path w="260984" h="255904">
                <a:moveTo>
                  <a:pt x="260604" y="39433"/>
                </a:moveTo>
                <a:lnTo>
                  <a:pt x="251714" y="39433"/>
                </a:lnTo>
                <a:lnTo>
                  <a:pt x="249936" y="39979"/>
                </a:lnTo>
                <a:lnTo>
                  <a:pt x="249936" y="41694"/>
                </a:lnTo>
                <a:lnTo>
                  <a:pt x="260604" y="39636"/>
                </a:lnTo>
                <a:lnTo>
                  <a:pt x="260604" y="39433"/>
                </a:lnTo>
                <a:close/>
              </a:path>
            </a:pathLst>
          </a:custGeom>
          <a:solidFill>
            <a:srgbClr val="115DA8"/>
          </a:solidFill>
        </p:spPr>
        <p:txBody>
          <a:bodyPr wrap="square" lIns="0" tIns="0" rIns="0" bIns="0" rtlCol="0"/>
          <a:lstStyle/>
          <a:p>
            <a:endParaRPr sz="1867"/>
          </a:p>
        </p:txBody>
      </p:sp>
      <p:sp>
        <p:nvSpPr>
          <p:cNvPr id="43" name="bg object 43"/>
          <p:cNvSpPr/>
          <p:nvPr/>
        </p:nvSpPr>
        <p:spPr>
          <a:xfrm>
            <a:off x="9729216" y="5870973"/>
            <a:ext cx="52493" cy="148167"/>
          </a:xfrm>
          <a:custGeom>
            <a:avLst/>
            <a:gdLst/>
            <a:ahLst/>
            <a:cxnLst/>
            <a:rect l="l" t="t" r="r" b="b"/>
            <a:pathLst>
              <a:path w="39370" h="111125">
                <a:moveTo>
                  <a:pt x="2159" y="72898"/>
                </a:moveTo>
                <a:lnTo>
                  <a:pt x="254" y="74891"/>
                </a:lnTo>
                <a:lnTo>
                  <a:pt x="1397" y="76314"/>
                </a:lnTo>
                <a:lnTo>
                  <a:pt x="2159" y="72898"/>
                </a:lnTo>
                <a:close/>
              </a:path>
              <a:path w="39370" h="111125">
                <a:moveTo>
                  <a:pt x="3810" y="10426"/>
                </a:moveTo>
                <a:lnTo>
                  <a:pt x="3556" y="9156"/>
                </a:lnTo>
                <a:lnTo>
                  <a:pt x="3302" y="9156"/>
                </a:lnTo>
                <a:lnTo>
                  <a:pt x="2794" y="8648"/>
                </a:lnTo>
                <a:lnTo>
                  <a:pt x="2540" y="8648"/>
                </a:lnTo>
                <a:lnTo>
                  <a:pt x="2667" y="9664"/>
                </a:lnTo>
                <a:lnTo>
                  <a:pt x="3048" y="11963"/>
                </a:lnTo>
                <a:lnTo>
                  <a:pt x="3556" y="11963"/>
                </a:lnTo>
                <a:lnTo>
                  <a:pt x="3556" y="10680"/>
                </a:lnTo>
                <a:lnTo>
                  <a:pt x="3810" y="10426"/>
                </a:lnTo>
                <a:close/>
              </a:path>
              <a:path w="39370" h="111125">
                <a:moveTo>
                  <a:pt x="5080" y="11188"/>
                </a:moveTo>
                <a:lnTo>
                  <a:pt x="4826" y="10680"/>
                </a:lnTo>
                <a:lnTo>
                  <a:pt x="4826" y="9918"/>
                </a:lnTo>
                <a:lnTo>
                  <a:pt x="3810" y="9918"/>
                </a:lnTo>
                <a:lnTo>
                  <a:pt x="4064" y="11963"/>
                </a:lnTo>
                <a:lnTo>
                  <a:pt x="5080" y="11963"/>
                </a:lnTo>
                <a:lnTo>
                  <a:pt x="5080" y="11188"/>
                </a:lnTo>
                <a:close/>
              </a:path>
              <a:path w="39370" h="111125">
                <a:moveTo>
                  <a:pt x="11049" y="79730"/>
                </a:moveTo>
                <a:lnTo>
                  <a:pt x="8509" y="78714"/>
                </a:lnTo>
                <a:lnTo>
                  <a:pt x="8509" y="79222"/>
                </a:lnTo>
                <a:lnTo>
                  <a:pt x="8890" y="79222"/>
                </a:lnTo>
                <a:lnTo>
                  <a:pt x="11049" y="79730"/>
                </a:lnTo>
                <a:close/>
              </a:path>
              <a:path w="39370" h="111125">
                <a:moveTo>
                  <a:pt x="11811" y="82499"/>
                </a:moveTo>
                <a:lnTo>
                  <a:pt x="9652" y="81508"/>
                </a:lnTo>
                <a:lnTo>
                  <a:pt x="8509" y="81508"/>
                </a:lnTo>
                <a:lnTo>
                  <a:pt x="8509" y="82270"/>
                </a:lnTo>
                <a:lnTo>
                  <a:pt x="11811" y="82499"/>
                </a:lnTo>
                <a:close/>
              </a:path>
              <a:path w="39370" h="111125">
                <a:moveTo>
                  <a:pt x="25527" y="78714"/>
                </a:moveTo>
                <a:lnTo>
                  <a:pt x="22860" y="77698"/>
                </a:lnTo>
                <a:lnTo>
                  <a:pt x="21844" y="77317"/>
                </a:lnTo>
                <a:lnTo>
                  <a:pt x="13589" y="75539"/>
                </a:lnTo>
                <a:lnTo>
                  <a:pt x="11811" y="75539"/>
                </a:lnTo>
                <a:lnTo>
                  <a:pt x="10795" y="75145"/>
                </a:lnTo>
                <a:lnTo>
                  <a:pt x="9652" y="75145"/>
                </a:lnTo>
                <a:lnTo>
                  <a:pt x="9906" y="76174"/>
                </a:lnTo>
                <a:lnTo>
                  <a:pt x="12700" y="76682"/>
                </a:lnTo>
                <a:lnTo>
                  <a:pt x="14097" y="76809"/>
                </a:lnTo>
                <a:lnTo>
                  <a:pt x="13335" y="77698"/>
                </a:lnTo>
                <a:lnTo>
                  <a:pt x="10287" y="76682"/>
                </a:lnTo>
                <a:lnTo>
                  <a:pt x="8890" y="76682"/>
                </a:lnTo>
                <a:lnTo>
                  <a:pt x="8890" y="77190"/>
                </a:lnTo>
                <a:lnTo>
                  <a:pt x="12700" y="78079"/>
                </a:lnTo>
                <a:lnTo>
                  <a:pt x="13081" y="78333"/>
                </a:lnTo>
                <a:lnTo>
                  <a:pt x="12954" y="78714"/>
                </a:lnTo>
                <a:lnTo>
                  <a:pt x="25527" y="78714"/>
                </a:lnTo>
                <a:close/>
              </a:path>
              <a:path w="39370" h="111125">
                <a:moveTo>
                  <a:pt x="29337" y="89268"/>
                </a:moveTo>
                <a:lnTo>
                  <a:pt x="26543" y="87744"/>
                </a:lnTo>
                <a:lnTo>
                  <a:pt x="24003" y="86347"/>
                </a:lnTo>
                <a:lnTo>
                  <a:pt x="24765" y="86347"/>
                </a:lnTo>
                <a:lnTo>
                  <a:pt x="26289" y="86855"/>
                </a:lnTo>
                <a:lnTo>
                  <a:pt x="27559" y="87109"/>
                </a:lnTo>
                <a:lnTo>
                  <a:pt x="27559" y="86347"/>
                </a:lnTo>
                <a:lnTo>
                  <a:pt x="24765" y="85572"/>
                </a:lnTo>
                <a:lnTo>
                  <a:pt x="24257" y="84556"/>
                </a:lnTo>
                <a:lnTo>
                  <a:pt x="25273" y="84302"/>
                </a:lnTo>
                <a:lnTo>
                  <a:pt x="26543" y="85064"/>
                </a:lnTo>
                <a:lnTo>
                  <a:pt x="28067" y="85572"/>
                </a:lnTo>
                <a:lnTo>
                  <a:pt x="28067" y="84556"/>
                </a:lnTo>
                <a:lnTo>
                  <a:pt x="27051" y="84302"/>
                </a:lnTo>
                <a:lnTo>
                  <a:pt x="24257" y="83540"/>
                </a:lnTo>
                <a:lnTo>
                  <a:pt x="24130" y="83286"/>
                </a:lnTo>
                <a:lnTo>
                  <a:pt x="24003" y="82778"/>
                </a:lnTo>
                <a:lnTo>
                  <a:pt x="24511" y="82270"/>
                </a:lnTo>
                <a:lnTo>
                  <a:pt x="27559" y="83540"/>
                </a:lnTo>
                <a:lnTo>
                  <a:pt x="28067" y="83794"/>
                </a:lnTo>
                <a:lnTo>
                  <a:pt x="28194" y="83286"/>
                </a:lnTo>
                <a:lnTo>
                  <a:pt x="26162" y="82270"/>
                </a:lnTo>
                <a:lnTo>
                  <a:pt x="24003" y="81254"/>
                </a:lnTo>
                <a:lnTo>
                  <a:pt x="23749" y="81254"/>
                </a:lnTo>
                <a:lnTo>
                  <a:pt x="24130" y="81000"/>
                </a:lnTo>
                <a:lnTo>
                  <a:pt x="24511" y="80746"/>
                </a:lnTo>
                <a:lnTo>
                  <a:pt x="27559" y="81762"/>
                </a:lnTo>
                <a:lnTo>
                  <a:pt x="28829" y="82270"/>
                </a:lnTo>
                <a:lnTo>
                  <a:pt x="28829" y="81254"/>
                </a:lnTo>
                <a:lnTo>
                  <a:pt x="26924" y="80746"/>
                </a:lnTo>
                <a:lnTo>
                  <a:pt x="23241" y="79730"/>
                </a:lnTo>
                <a:lnTo>
                  <a:pt x="24003" y="78968"/>
                </a:lnTo>
                <a:lnTo>
                  <a:pt x="25654" y="78727"/>
                </a:lnTo>
                <a:lnTo>
                  <a:pt x="12954" y="78714"/>
                </a:lnTo>
                <a:lnTo>
                  <a:pt x="9906" y="78079"/>
                </a:lnTo>
                <a:lnTo>
                  <a:pt x="9144" y="78079"/>
                </a:lnTo>
                <a:lnTo>
                  <a:pt x="9144" y="78460"/>
                </a:lnTo>
                <a:lnTo>
                  <a:pt x="11811" y="79222"/>
                </a:lnTo>
                <a:lnTo>
                  <a:pt x="12319" y="79476"/>
                </a:lnTo>
                <a:lnTo>
                  <a:pt x="11176" y="79730"/>
                </a:lnTo>
                <a:lnTo>
                  <a:pt x="11684" y="79857"/>
                </a:lnTo>
                <a:lnTo>
                  <a:pt x="12065" y="80492"/>
                </a:lnTo>
                <a:lnTo>
                  <a:pt x="11684" y="81000"/>
                </a:lnTo>
                <a:lnTo>
                  <a:pt x="9652" y="80492"/>
                </a:lnTo>
                <a:lnTo>
                  <a:pt x="8890" y="80492"/>
                </a:lnTo>
                <a:lnTo>
                  <a:pt x="9144" y="81000"/>
                </a:lnTo>
                <a:lnTo>
                  <a:pt x="11176" y="81762"/>
                </a:lnTo>
                <a:lnTo>
                  <a:pt x="12319" y="81762"/>
                </a:lnTo>
                <a:lnTo>
                  <a:pt x="11811" y="82499"/>
                </a:lnTo>
                <a:lnTo>
                  <a:pt x="12065" y="82524"/>
                </a:lnTo>
                <a:lnTo>
                  <a:pt x="12065" y="83286"/>
                </a:lnTo>
                <a:lnTo>
                  <a:pt x="8890" y="83286"/>
                </a:lnTo>
                <a:lnTo>
                  <a:pt x="6477" y="81508"/>
                </a:lnTo>
                <a:lnTo>
                  <a:pt x="4572" y="80238"/>
                </a:lnTo>
                <a:lnTo>
                  <a:pt x="1397" y="76314"/>
                </a:lnTo>
                <a:lnTo>
                  <a:pt x="1397" y="76809"/>
                </a:lnTo>
                <a:lnTo>
                  <a:pt x="3683" y="81127"/>
                </a:lnTo>
                <a:lnTo>
                  <a:pt x="8763" y="83921"/>
                </a:lnTo>
                <a:lnTo>
                  <a:pt x="15367" y="85572"/>
                </a:lnTo>
                <a:lnTo>
                  <a:pt x="20447" y="87109"/>
                </a:lnTo>
                <a:lnTo>
                  <a:pt x="22987" y="87998"/>
                </a:lnTo>
                <a:lnTo>
                  <a:pt x="23749" y="88379"/>
                </a:lnTo>
                <a:lnTo>
                  <a:pt x="25019" y="89141"/>
                </a:lnTo>
                <a:lnTo>
                  <a:pt x="26543" y="90157"/>
                </a:lnTo>
                <a:lnTo>
                  <a:pt x="26797" y="89141"/>
                </a:lnTo>
                <a:lnTo>
                  <a:pt x="24003" y="87744"/>
                </a:lnTo>
                <a:lnTo>
                  <a:pt x="28067" y="88887"/>
                </a:lnTo>
                <a:lnTo>
                  <a:pt x="29337" y="89268"/>
                </a:lnTo>
                <a:close/>
              </a:path>
              <a:path w="39370" h="111125">
                <a:moveTo>
                  <a:pt x="29337" y="2298"/>
                </a:moveTo>
                <a:lnTo>
                  <a:pt x="28829" y="1790"/>
                </a:lnTo>
                <a:lnTo>
                  <a:pt x="28321" y="1028"/>
                </a:lnTo>
                <a:lnTo>
                  <a:pt x="28321" y="901"/>
                </a:lnTo>
                <a:lnTo>
                  <a:pt x="27559" y="965"/>
                </a:lnTo>
                <a:lnTo>
                  <a:pt x="23241" y="2552"/>
                </a:lnTo>
                <a:lnTo>
                  <a:pt x="27051" y="4838"/>
                </a:lnTo>
                <a:lnTo>
                  <a:pt x="27178" y="4165"/>
                </a:lnTo>
                <a:lnTo>
                  <a:pt x="27813" y="4330"/>
                </a:lnTo>
                <a:lnTo>
                  <a:pt x="27813" y="4076"/>
                </a:lnTo>
                <a:lnTo>
                  <a:pt x="27432" y="3568"/>
                </a:lnTo>
                <a:lnTo>
                  <a:pt x="27051" y="2806"/>
                </a:lnTo>
                <a:lnTo>
                  <a:pt x="27051" y="2552"/>
                </a:lnTo>
                <a:lnTo>
                  <a:pt x="27305" y="2552"/>
                </a:lnTo>
                <a:lnTo>
                  <a:pt x="28321" y="3568"/>
                </a:lnTo>
                <a:lnTo>
                  <a:pt x="28575" y="3568"/>
                </a:lnTo>
                <a:lnTo>
                  <a:pt x="28575" y="3314"/>
                </a:lnTo>
                <a:lnTo>
                  <a:pt x="28067" y="2552"/>
                </a:lnTo>
                <a:lnTo>
                  <a:pt x="27813" y="2044"/>
                </a:lnTo>
                <a:lnTo>
                  <a:pt x="27813" y="1790"/>
                </a:lnTo>
                <a:lnTo>
                  <a:pt x="28067" y="1790"/>
                </a:lnTo>
                <a:lnTo>
                  <a:pt x="29083" y="2552"/>
                </a:lnTo>
                <a:lnTo>
                  <a:pt x="29337" y="2552"/>
                </a:lnTo>
                <a:lnTo>
                  <a:pt x="29337" y="2298"/>
                </a:lnTo>
                <a:close/>
              </a:path>
              <a:path w="39370" h="111125">
                <a:moveTo>
                  <a:pt x="30353" y="1536"/>
                </a:moveTo>
                <a:lnTo>
                  <a:pt x="29972" y="774"/>
                </a:lnTo>
                <a:lnTo>
                  <a:pt x="28575" y="876"/>
                </a:lnTo>
                <a:lnTo>
                  <a:pt x="29083" y="1028"/>
                </a:lnTo>
                <a:lnTo>
                  <a:pt x="30353" y="1536"/>
                </a:lnTo>
                <a:close/>
              </a:path>
              <a:path w="39370" h="111125">
                <a:moveTo>
                  <a:pt x="31115" y="81940"/>
                </a:moveTo>
                <a:lnTo>
                  <a:pt x="29337" y="80111"/>
                </a:lnTo>
                <a:lnTo>
                  <a:pt x="26035" y="78879"/>
                </a:lnTo>
                <a:lnTo>
                  <a:pt x="31115" y="81940"/>
                </a:lnTo>
                <a:close/>
              </a:path>
              <a:path w="39370" h="111125">
                <a:moveTo>
                  <a:pt x="31877" y="34213"/>
                </a:moveTo>
                <a:lnTo>
                  <a:pt x="29972" y="28613"/>
                </a:lnTo>
                <a:lnTo>
                  <a:pt x="27051" y="26454"/>
                </a:lnTo>
                <a:lnTo>
                  <a:pt x="25654" y="25438"/>
                </a:lnTo>
                <a:lnTo>
                  <a:pt x="24257" y="24422"/>
                </a:lnTo>
                <a:lnTo>
                  <a:pt x="23368" y="24168"/>
                </a:lnTo>
                <a:lnTo>
                  <a:pt x="22898" y="24053"/>
                </a:lnTo>
                <a:lnTo>
                  <a:pt x="22898" y="25438"/>
                </a:lnTo>
                <a:lnTo>
                  <a:pt x="21971" y="25438"/>
                </a:lnTo>
                <a:lnTo>
                  <a:pt x="21971" y="25184"/>
                </a:lnTo>
                <a:lnTo>
                  <a:pt x="21971" y="24422"/>
                </a:lnTo>
                <a:lnTo>
                  <a:pt x="22898" y="25438"/>
                </a:lnTo>
                <a:lnTo>
                  <a:pt x="22898" y="24053"/>
                </a:lnTo>
                <a:lnTo>
                  <a:pt x="21463" y="23660"/>
                </a:lnTo>
                <a:lnTo>
                  <a:pt x="17780" y="22644"/>
                </a:lnTo>
                <a:lnTo>
                  <a:pt x="16764" y="22390"/>
                </a:lnTo>
                <a:lnTo>
                  <a:pt x="13081" y="20853"/>
                </a:lnTo>
                <a:lnTo>
                  <a:pt x="9398" y="19329"/>
                </a:lnTo>
                <a:lnTo>
                  <a:pt x="3556" y="14503"/>
                </a:lnTo>
                <a:lnTo>
                  <a:pt x="1270" y="7124"/>
                </a:lnTo>
                <a:lnTo>
                  <a:pt x="1016" y="7124"/>
                </a:lnTo>
                <a:lnTo>
                  <a:pt x="762" y="7378"/>
                </a:lnTo>
                <a:lnTo>
                  <a:pt x="0" y="13741"/>
                </a:lnTo>
                <a:lnTo>
                  <a:pt x="2794" y="17297"/>
                </a:lnTo>
                <a:lnTo>
                  <a:pt x="9398" y="20091"/>
                </a:lnTo>
                <a:lnTo>
                  <a:pt x="9398" y="24168"/>
                </a:lnTo>
                <a:lnTo>
                  <a:pt x="9398" y="25184"/>
                </a:lnTo>
                <a:lnTo>
                  <a:pt x="8509" y="25184"/>
                </a:lnTo>
                <a:lnTo>
                  <a:pt x="7366" y="24358"/>
                </a:lnTo>
                <a:lnTo>
                  <a:pt x="9398" y="24168"/>
                </a:lnTo>
                <a:lnTo>
                  <a:pt x="9398" y="20091"/>
                </a:lnTo>
                <a:lnTo>
                  <a:pt x="7620" y="20853"/>
                </a:lnTo>
                <a:lnTo>
                  <a:pt x="7366" y="20091"/>
                </a:lnTo>
                <a:lnTo>
                  <a:pt x="6096" y="19583"/>
                </a:lnTo>
                <a:lnTo>
                  <a:pt x="6350" y="20091"/>
                </a:lnTo>
                <a:lnTo>
                  <a:pt x="8128" y="21361"/>
                </a:lnTo>
                <a:lnTo>
                  <a:pt x="9144" y="21869"/>
                </a:lnTo>
                <a:lnTo>
                  <a:pt x="9144" y="22644"/>
                </a:lnTo>
                <a:lnTo>
                  <a:pt x="7620" y="21615"/>
                </a:lnTo>
                <a:lnTo>
                  <a:pt x="7112" y="21615"/>
                </a:lnTo>
                <a:lnTo>
                  <a:pt x="7620" y="22898"/>
                </a:lnTo>
                <a:lnTo>
                  <a:pt x="9144" y="22898"/>
                </a:lnTo>
                <a:lnTo>
                  <a:pt x="9144" y="23660"/>
                </a:lnTo>
                <a:lnTo>
                  <a:pt x="7874" y="23406"/>
                </a:lnTo>
                <a:lnTo>
                  <a:pt x="7366" y="23152"/>
                </a:lnTo>
                <a:lnTo>
                  <a:pt x="6096" y="22390"/>
                </a:lnTo>
                <a:lnTo>
                  <a:pt x="6858" y="24422"/>
                </a:lnTo>
                <a:lnTo>
                  <a:pt x="7620" y="25692"/>
                </a:lnTo>
                <a:lnTo>
                  <a:pt x="9398" y="26200"/>
                </a:lnTo>
                <a:lnTo>
                  <a:pt x="10033" y="26708"/>
                </a:lnTo>
                <a:lnTo>
                  <a:pt x="9398" y="27470"/>
                </a:lnTo>
                <a:lnTo>
                  <a:pt x="8255" y="26708"/>
                </a:lnTo>
                <a:lnTo>
                  <a:pt x="7620" y="26454"/>
                </a:lnTo>
                <a:lnTo>
                  <a:pt x="8509" y="27978"/>
                </a:lnTo>
                <a:lnTo>
                  <a:pt x="9398" y="27978"/>
                </a:lnTo>
                <a:lnTo>
                  <a:pt x="10033" y="28232"/>
                </a:lnTo>
                <a:lnTo>
                  <a:pt x="10033" y="28994"/>
                </a:lnTo>
                <a:lnTo>
                  <a:pt x="8509" y="28232"/>
                </a:lnTo>
                <a:lnTo>
                  <a:pt x="10033" y="30772"/>
                </a:lnTo>
                <a:lnTo>
                  <a:pt x="22479" y="35610"/>
                </a:lnTo>
                <a:lnTo>
                  <a:pt x="24765" y="35610"/>
                </a:lnTo>
                <a:lnTo>
                  <a:pt x="23495" y="33578"/>
                </a:lnTo>
                <a:lnTo>
                  <a:pt x="20447" y="33578"/>
                </a:lnTo>
                <a:lnTo>
                  <a:pt x="21209" y="32804"/>
                </a:lnTo>
                <a:lnTo>
                  <a:pt x="22479" y="32804"/>
                </a:lnTo>
                <a:lnTo>
                  <a:pt x="24003" y="33578"/>
                </a:lnTo>
                <a:lnTo>
                  <a:pt x="25527" y="34594"/>
                </a:lnTo>
                <a:lnTo>
                  <a:pt x="25781" y="33070"/>
                </a:lnTo>
                <a:lnTo>
                  <a:pt x="25019" y="32804"/>
                </a:lnTo>
                <a:lnTo>
                  <a:pt x="21971" y="31788"/>
                </a:lnTo>
                <a:lnTo>
                  <a:pt x="21717" y="31788"/>
                </a:lnTo>
                <a:lnTo>
                  <a:pt x="21209" y="30518"/>
                </a:lnTo>
                <a:lnTo>
                  <a:pt x="25781" y="32804"/>
                </a:lnTo>
                <a:lnTo>
                  <a:pt x="26035" y="32804"/>
                </a:lnTo>
                <a:lnTo>
                  <a:pt x="25019" y="30772"/>
                </a:lnTo>
                <a:lnTo>
                  <a:pt x="22733" y="30518"/>
                </a:lnTo>
                <a:lnTo>
                  <a:pt x="21971" y="29756"/>
                </a:lnTo>
                <a:lnTo>
                  <a:pt x="21971" y="29248"/>
                </a:lnTo>
                <a:lnTo>
                  <a:pt x="24003" y="30010"/>
                </a:lnTo>
                <a:lnTo>
                  <a:pt x="25273" y="30264"/>
                </a:lnTo>
                <a:lnTo>
                  <a:pt x="24003" y="29502"/>
                </a:lnTo>
                <a:lnTo>
                  <a:pt x="23749" y="29248"/>
                </a:lnTo>
                <a:lnTo>
                  <a:pt x="23495" y="28994"/>
                </a:lnTo>
                <a:lnTo>
                  <a:pt x="23241" y="28740"/>
                </a:lnTo>
                <a:lnTo>
                  <a:pt x="21971" y="28486"/>
                </a:lnTo>
                <a:lnTo>
                  <a:pt x="21971" y="27470"/>
                </a:lnTo>
                <a:lnTo>
                  <a:pt x="21971" y="26708"/>
                </a:lnTo>
                <a:lnTo>
                  <a:pt x="23749" y="28486"/>
                </a:lnTo>
                <a:lnTo>
                  <a:pt x="25273" y="28486"/>
                </a:lnTo>
                <a:lnTo>
                  <a:pt x="24511" y="27978"/>
                </a:lnTo>
                <a:lnTo>
                  <a:pt x="23241" y="26708"/>
                </a:lnTo>
                <a:lnTo>
                  <a:pt x="22987" y="26454"/>
                </a:lnTo>
                <a:lnTo>
                  <a:pt x="22987" y="25946"/>
                </a:lnTo>
                <a:lnTo>
                  <a:pt x="23749" y="26454"/>
                </a:lnTo>
                <a:lnTo>
                  <a:pt x="30607" y="33832"/>
                </a:lnTo>
                <a:lnTo>
                  <a:pt x="26416" y="42976"/>
                </a:lnTo>
                <a:lnTo>
                  <a:pt x="17399" y="50101"/>
                </a:lnTo>
                <a:lnTo>
                  <a:pt x="11303" y="53276"/>
                </a:lnTo>
                <a:lnTo>
                  <a:pt x="9398" y="53784"/>
                </a:lnTo>
                <a:lnTo>
                  <a:pt x="5842" y="57353"/>
                </a:lnTo>
                <a:lnTo>
                  <a:pt x="6350" y="57353"/>
                </a:lnTo>
                <a:lnTo>
                  <a:pt x="8636" y="56083"/>
                </a:lnTo>
                <a:lnTo>
                  <a:pt x="9906" y="55575"/>
                </a:lnTo>
                <a:lnTo>
                  <a:pt x="10414" y="56083"/>
                </a:lnTo>
                <a:lnTo>
                  <a:pt x="7366" y="57353"/>
                </a:lnTo>
                <a:lnTo>
                  <a:pt x="7366" y="58115"/>
                </a:lnTo>
                <a:lnTo>
                  <a:pt x="8128" y="57861"/>
                </a:lnTo>
                <a:lnTo>
                  <a:pt x="9144" y="57353"/>
                </a:lnTo>
                <a:lnTo>
                  <a:pt x="9906" y="57099"/>
                </a:lnTo>
                <a:lnTo>
                  <a:pt x="7620" y="58877"/>
                </a:lnTo>
                <a:lnTo>
                  <a:pt x="6858" y="59893"/>
                </a:lnTo>
                <a:lnTo>
                  <a:pt x="7874" y="59385"/>
                </a:lnTo>
                <a:lnTo>
                  <a:pt x="8890" y="58623"/>
                </a:lnTo>
                <a:lnTo>
                  <a:pt x="9906" y="58623"/>
                </a:lnTo>
                <a:lnTo>
                  <a:pt x="8255" y="60147"/>
                </a:lnTo>
                <a:lnTo>
                  <a:pt x="7874" y="60655"/>
                </a:lnTo>
                <a:lnTo>
                  <a:pt x="8509" y="60655"/>
                </a:lnTo>
                <a:lnTo>
                  <a:pt x="9144" y="60147"/>
                </a:lnTo>
                <a:lnTo>
                  <a:pt x="10160" y="60147"/>
                </a:lnTo>
                <a:lnTo>
                  <a:pt x="9144" y="60655"/>
                </a:lnTo>
                <a:lnTo>
                  <a:pt x="7366" y="62433"/>
                </a:lnTo>
                <a:lnTo>
                  <a:pt x="8255" y="62179"/>
                </a:lnTo>
                <a:lnTo>
                  <a:pt x="8255" y="61925"/>
                </a:lnTo>
                <a:lnTo>
                  <a:pt x="9652" y="61925"/>
                </a:lnTo>
                <a:lnTo>
                  <a:pt x="9398" y="62687"/>
                </a:lnTo>
                <a:lnTo>
                  <a:pt x="8128" y="62941"/>
                </a:lnTo>
                <a:lnTo>
                  <a:pt x="7874" y="63703"/>
                </a:lnTo>
                <a:lnTo>
                  <a:pt x="9017" y="64109"/>
                </a:lnTo>
                <a:lnTo>
                  <a:pt x="7620" y="64465"/>
                </a:lnTo>
                <a:lnTo>
                  <a:pt x="4826" y="67525"/>
                </a:lnTo>
                <a:lnTo>
                  <a:pt x="2794" y="70065"/>
                </a:lnTo>
                <a:lnTo>
                  <a:pt x="2159" y="72898"/>
                </a:lnTo>
                <a:lnTo>
                  <a:pt x="4826" y="70065"/>
                </a:lnTo>
                <a:lnTo>
                  <a:pt x="8509" y="66255"/>
                </a:lnTo>
                <a:lnTo>
                  <a:pt x="9906" y="65747"/>
                </a:lnTo>
                <a:lnTo>
                  <a:pt x="10287" y="65239"/>
                </a:lnTo>
                <a:lnTo>
                  <a:pt x="10414" y="64592"/>
                </a:lnTo>
                <a:lnTo>
                  <a:pt x="10922" y="64719"/>
                </a:lnTo>
                <a:lnTo>
                  <a:pt x="11049" y="63703"/>
                </a:lnTo>
                <a:lnTo>
                  <a:pt x="11430" y="61925"/>
                </a:lnTo>
                <a:lnTo>
                  <a:pt x="11684" y="60147"/>
                </a:lnTo>
                <a:lnTo>
                  <a:pt x="11938" y="58623"/>
                </a:lnTo>
                <a:lnTo>
                  <a:pt x="12319" y="57099"/>
                </a:lnTo>
                <a:lnTo>
                  <a:pt x="12573" y="55575"/>
                </a:lnTo>
                <a:lnTo>
                  <a:pt x="12954" y="53530"/>
                </a:lnTo>
                <a:lnTo>
                  <a:pt x="14859" y="53530"/>
                </a:lnTo>
                <a:lnTo>
                  <a:pt x="15367" y="56083"/>
                </a:lnTo>
                <a:lnTo>
                  <a:pt x="16129" y="56591"/>
                </a:lnTo>
                <a:lnTo>
                  <a:pt x="17526" y="59131"/>
                </a:lnTo>
                <a:lnTo>
                  <a:pt x="19685" y="54432"/>
                </a:lnTo>
                <a:lnTo>
                  <a:pt x="20320" y="53530"/>
                </a:lnTo>
                <a:lnTo>
                  <a:pt x="20701" y="53022"/>
                </a:lnTo>
                <a:lnTo>
                  <a:pt x="25273" y="50990"/>
                </a:lnTo>
                <a:lnTo>
                  <a:pt x="26289" y="54178"/>
                </a:lnTo>
                <a:lnTo>
                  <a:pt x="27559" y="54432"/>
                </a:lnTo>
                <a:lnTo>
                  <a:pt x="30607" y="50990"/>
                </a:lnTo>
                <a:lnTo>
                  <a:pt x="31115" y="49847"/>
                </a:lnTo>
                <a:lnTo>
                  <a:pt x="30607" y="49974"/>
                </a:lnTo>
                <a:lnTo>
                  <a:pt x="29845" y="50863"/>
                </a:lnTo>
                <a:lnTo>
                  <a:pt x="29591" y="50990"/>
                </a:lnTo>
                <a:lnTo>
                  <a:pt x="29591" y="49974"/>
                </a:lnTo>
                <a:lnTo>
                  <a:pt x="30099" y="49593"/>
                </a:lnTo>
                <a:lnTo>
                  <a:pt x="31115" y="48831"/>
                </a:lnTo>
                <a:lnTo>
                  <a:pt x="31115" y="48196"/>
                </a:lnTo>
                <a:lnTo>
                  <a:pt x="30353" y="48831"/>
                </a:lnTo>
                <a:lnTo>
                  <a:pt x="29591" y="49085"/>
                </a:lnTo>
                <a:lnTo>
                  <a:pt x="28829" y="49593"/>
                </a:lnTo>
                <a:lnTo>
                  <a:pt x="28575" y="48323"/>
                </a:lnTo>
                <a:lnTo>
                  <a:pt x="31115" y="47053"/>
                </a:lnTo>
                <a:lnTo>
                  <a:pt x="31115" y="45783"/>
                </a:lnTo>
                <a:lnTo>
                  <a:pt x="30353" y="46799"/>
                </a:lnTo>
                <a:lnTo>
                  <a:pt x="29083" y="47561"/>
                </a:lnTo>
                <a:lnTo>
                  <a:pt x="28067" y="48323"/>
                </a:lnTo>
                <a:lnTo>
                  <a:pt x="27813" y="47561"/>
                </a:lnTo>
                <a:lnTo>
                  <a:pt x="28575" y="46926"/>
                </a:lnTo>
                <a:lnTo>
                  <a:pt x="30861" y="45021"/>
                </a:lnTo>
                <a:lnTo>
                  <a:pt x="30353" y="44513"/>
                </a:lnTo>
                <a:lnTo>
                  <a:pt x="29845" y="45148"/>
                </a:lnTo>
                <a:lnTo>
                  <a:pt x="28067" y="46926"/>
                </a:lnTo>
                <a:lnTo>
                  <a:pt x="27559" y="46545"/>
                </a:lnTo>
                <a:lnTo>
                  <a:pt x="27813" y="45783"/>
                </a:lnTo>
                <a:lnTo>
                  <a:pt x="30353" y="43624"/>
                </a:lnTo>
                <a:lnTo>
                  <a:pt x="29972" y="42214"/>
                </a:lnTo>
                <a:lnTo>
                  <a:pt x="25273" y="48323"/>
                </a:lnTo>
                <a:lnTo>
                  <a:pt x="25273" y="45783"/>
                </a:lnTo>
                <a:lnTo>
                  <a:pt x="30226" y="40309"/>
                </a:lnTo>
                <a:lnTo>
                  <a:pt x="31877" y="34213"/>
                </a:lnTo>
                <a:close/>
              </a:path>
              <a:path w="39370" h="111125">
                <a:moveTo>
                  <a:pt x="32385" y="83312"/>
                </a:moveTo>
                <a:lnTo>
                  <a:pt x="31623" y="82270"/>
                </a:lnTo>
                <a:lnTo>
                  <a:pt x="31115" y="81940"/>
                </a:lnTo>
                <a:lnTo>
                  <a:pt x="32385" y="83312"/>
                </a:lnTo>
                <a:close/>
              </a:path>
              <a:path w="39370" h="111125">
                <a:moveTo>
                  <a:pt x="33274" y="5600"/>
                </a:moveTo>
                <a:lnTo>
                  <a:pt x="30861" y="4584"/>
                </a:lnTo>
                <a:lnTo>
                  <a:pt x="30607" y="3568"/>
                </a:lnTo>
                <a:lnTo>
                  <a:pt x="30353" y="3568"/>
                </a:lnTo>
                <a:lnTo>
                  <a:pt x="29337" y="6870"/>
                </a:lnTo>
                <a:lnTo>
                  <a:pt x="27559" y="9664"/>
                </a:lnTo>
                <a:lnTo>
                  <a:pt x="26162" y="12471"/>
                </a:lnTo>
                <a:lnTo>
                  <a:pt x="26162" y="12979"/>
                </a:lnTo>
                <a:lnTo>
                  <a:pt x="26289" y="13487"/>
                </a:lnTo>
                <a:lnTo>
                  <a:pt x="27813" y="13741"/>
                </a:lnTo>
                <a:lnTo>
                  <a:pt x="28575" y="13741"/>
                </a:lnTo>
                <a:lnTo>
                  <a:pt x="28575" y="13487"/>
                </a:lnTo>
                <a:lnTo>
                  <a:pt x="27559" y="12979"/>
                </a:lnTo>
                <a:lnTo>
                  <a:pt x="27559" y="12725"/>
                </a:lnTo>
                <a:lnTo>
                  <a:pt x="27813" y="12725"/>
                </a:lnTo>
                <a:lnTo>
                  <a:pt x="28829" y="12979"/>
                </a:lnTo>
                <a:lnTo>
                  <a:pt x="29083" y="12725"/>
                </a:lnTo>
                <a:lnTo>
                  <a:pt x="29337" y="12471"/>
                </a:lnTo>
                <a:lnTo>
                  <a:pt x="29083" y="12471"/>
                </a:lnTo>
                <a:lnTo>
                  <a:pt x="28067" y="11709"/>
                </a:lnTo>
                <a:lnTo>
                  <a:pt x="28321" y="11188"/>
                </a:lnTo>
                <a:lnTo>
                  <a:pt x="29591" y="11455"/>
                </a:lnTo>
                <a:lnTo>
                  <a:pt x="30099" y="11455"/>
                </a:lnTo>
                <a:lnTo>
                  <a:pt x="29972" y="11188"/>
                </a:lnTo>
                <a:lnTo>
                  <a:pt x="29845" y="10680"/>
                </a:lnTo>
                <a:lnTo>
                  <a:pt x="28575" y="10680"/>
                </a:lnTo>
                <a:lnTo>
                  <a:pt x="28575" y="10426"/>
                </a:lnTo>
                <a:lnTo>
                  <a:pt x="28829" y="10172"/>
                </a:lnTo>
                <a:lnTo>
                  <a:pt x="29845" y="9918"/>
                </a:lnTo>
                <a:lnTo>
                  <a:pt x="30607" y="10172"/>
                </a:lnTo>
                <a:lnTo>
                  <a:pt x="30607" y="9918"/>
                </a:lnTo>
                <a:lnTo>
                  <a:pt x="30607" y="9664"/>
                </a:lnTo>
                <a:lnTo>
                  <a:pt x="29591" y="8902"/>
                </a:lnTo>
                <a:lnTo>
                  <a:pt x="29591" y="8648"/>
                </a:lnTo>
                <a:lnTo>
                  <a:pt x="31115" y="8648"/>
                </a:lnTo>
                <a:lnTo>
                  <a:pt x="30734" y="7886"/>
                </a:lnTo>
                <a:lnTo>
                  <a:pt x="30607" y="7378"/>
                </a:lnTo>
                <a:lnTo>
                  <a:pt x="30099" y="7886"/>
                </a:lnTo>
                <a:lnTo>
                  <a:pt x="30099" y="7124"/>
                </a:lnTo>
                <a:lnTo>
                  <a:pt x="30353" y="7124"/>
                </a:lnTo>
                <a:lnTo>
                  <a:pt x="32131" y="7632"/>
                </a:lnTo>
                <a:lnTo>
                  <a:pt x="31877" y="7124"/>
                </a:lnTo>
                <a:lnTo>
                  <a:pt x="32385" y="7124"/>
                </a:lnTo>
                <a:lnTo>
                  <a:pt x="30861" y="5854"/>
                </a:lnTo>
                <a:lnTo>
                  <a:pt x="30861" y="5600"/>
                </a:lnTo>
                <a:lnTo>
                  <a:pt x="33274" y="5600"/>
                </a:lnTo>
                <a:close/>
              </a:path>
              <a:path w="39370" h="111125">
                <a:moveTo>
                  <a:pt x="34417" y="85445"/>
                </a:moveTo>
                <a:lnTo>
                  <a:pt x="32385" y="83312"/>
                </a:lnTo>
                <a:lnTo>
                  <a:pt x="33020" y="84302"/>
                </a:lnTo>
                <a:lnTo>
                  <a:pt x="34417" y="87287"/>
                </a:lnTo>
                <a:lnTo>
                  <a:pt x="34417" y="85445"/>
                </a:lnTo>
                <a:close/>
              </a:path>
              <a:path w="39370" h="111125">
                <a:moveTo>
                  <a:pt x="34798" y="94272"/>
                </a:moveTo>
                <a:lnTo>
                  <a:pt x="32131" y="97790"/>
                </a:lnTo>
                <a:lnTo>
                  <a:pt x="27051" y="103124"/>
                </a:lnTo>
                <a:lnTo>
                  <a:pt x="27051" y="104775"/>
                </a:lnTo>
                <a:lnTo>
                  <a:pt x="29337" y="110629"/>
                </a:lnTo>
                <a:lnTo>
                  <a:pt x="31369" y="110629"/>
                </a:lnTo>
                <a:lnTo>
                  <a:pt x="31369" y="108597"/>
                </a:lnTo>
                <a:lnTo>
                  <a:pt x="29591" y="107315"/>
                </a:lnTo>
                <a:lnTo>
                  <a:pt x="29591" y="105791"/>
                </a:lnTo>
                <a:lnTo>
                  <a:pt x="30607" y="106045"/>
                </a:lnTo>
                <a:lnTo>
                  <a:pt x="32893" y="107835"/>
                </a:lnTo>
                <a:lnTo>
                  <a:pt x="34036" y="107835"/>
                </a:lnTo>
                <a:lnTo>
                  <a:pt x="34036" y="105791"/>
                </a:lnTo>
                <a:lnTo>
                  <a:pt x="34036" y="105283"/>
                </a:lnTo>
                <a:lnTo>
                  <a:pt x="33401" y="104013"/>
                </a:lnTo>
                <a:lnTo>
                  <a:pt x="33020" y="103124"/>
                </a:lnTo>
                <a:lnTo>
                  <a:pt x="32639" y="101346"/>
                </a:lnTo>
                <a:lnTo>
                  <a:pt x="33020" y="100457"/>
                </a:lnTo>
                <a:lnTo>
                  <a:pt x="33782" y="99187"/>
                </a:lnTo>
                <a:lnTo>
                  <a:pt x="33782" y="98552"/>
                </a:lnTo>
                <a:lnTo>
                  <a:pt x="29083" y="104013"/>
                </a:lnTo>
                <a:lnTo>
                  <a:pt x="29972" y="101600"/>
                </a:lnTo>
                <a:lnTo>
                  <a:pt x="32131" y="98933"/>
                </a:lnTo>
                <a:lnTo>
                  <a:pt x="33528" y="97409"/>
                </a:lnTo>
                <a:lnTo>
                  <a:pt x="34798" y="94602"/>
                </a:lnTo>
                <a:lnTo>
                  <a:pt x="34798" y="94272"/>
                </a:lnTo>
                <a:close/>
              </a:path>
              <a:path w="39370" h="111125">
                <a:moveTo>
                  <a:pt x="36576" y="91935"/>
                </a:moveTo>
                <a:lnTo>
                  <a:pt x="34417" y="87287"/>
                </a:lnTo>
                <a:lnTo>
                  <a:pt x="34798" y="94272"/>
                </a:lnTo>
                <a:lnTo>
                  <a:pt x="36576" y="91935"/>
                </a:lnTo>
                <a:close/>
              </a:path>
              <a:path w="39370" h="111125">
                <a:moveTo>
                  <a:pt x="37084" y="98933"/>
                </a:moveTo>
                <a:lnTo>
                  <a:pt x="36449" y="99822"/>
                </a:lnTo>
                <a:lnTo>
                  <a:pt x="35687" y="101346"/>
                </a:lnTo>
                <a:lnTo>
                  <a:pt x="34671" y="101981"/>
                </a:lnTo>
                <a:lnTo>
                  <a:pt x="35179" y="99949"/>
                </a:lnTo>
                <a:lnTo>
                  <a:pt x="36576" y="98933"/>
                </a:lnTo>
                <a:lnTo>
                  <a:pt x="36830" y="96507"/>
                </a:lnTo>
                <a:lnTo>
                  <a:pt x="34163" y="100457"/>
                </a:lnTo>
                <a:lnTo>
                  <a:pt x="33274" y="101092"/>
                </a:lnTo>
                <a:lnTo>
                  <a:pt x="33655" y="101600"/>
                </a:lnTo>
                <a:lnTo>
                  <a:pt x="33655" y="102235"/>
                </a:lnTo>
                <a:lnTo>
                  <a:pt x="34798" y="103124"/>
                </a:lnTo>
                <a:lnTo>
                  <a:pt x="35814" y="103505"/>
                </a:lnTo>
                <a:lnTo>
                  <a:pt x="36322" y="101981"/>
                </a:lnTo>
                <a:lnTo>
                  <a:pt x="37084" y="99822"/>
                </a:lnTo>
                <a:lnTo>
                  <a:pt x="37084" y="98933"/>
                </a:lnTo>
                <a:close/>
              </a:path>
              <a:path w="39370" h="111125">
                <a:moveTo>
                  <a:pt x="38989" y="102235"/>
                </a:moveTo>
                <a:lnTo>
                  <a:pt x="37465" y="103759"/>
                </a:lnTo>
                <a:lnTo>
                  <a:pt x="37592" y="101346"/>
                </a:lnTo>
                <a:lnTo>
                  <a:pt x="36576" y="103124"/>
                </a:lnTo>
                <a:lnTo>
                  <a:pt x="35814" y="103505"/>
                </a:lnTo>
                <a:lnTo>
                  <a:pt x="36195" y="103505"/>
                </a:lnTo>
                <a:lnTo>
                  <a:pt x="37592" y="105283"/>
                </a:lnTo>
                <a:lnTo>
                  <a:pt x="38354" y="103759"/>
                </a:lnTo>
                <a:lnTo>
                  <a:pt x="38989" y="102235"/>
                </a:lnTo>
                <a:close/>
              </a:path>
              <a:path w="39370" h="111125">
                <a:moveTo>
                  <a:pt x="39370" y="0"/>
                </a:moveTo>
                <a:lnTo>
                  <a:pt x="32766" y="533"/>
                </a:lnTo>
                <a:lnTo>
                  <a:pt x="36449" y="2044"/>
                </a:lnTo>
                <a:lnTo>
                  <a:pt x="33655" y="5219"/>
                </a:lnTo>
                <a:lnTo>
                  <a:pt x="34163" y="5346"/>
                </a:lnTo>
                <a:lnTo>
                  <a:pt x="34671" y="5219"/>
                </a:lnTo>
                <a:lnTo>
                  <a:pt x="35052" y="4838"/>
                </a:lnTo>
                <a:lnTo>
                  <a:pt x="39370" y="0"/>
                </a:lnTo>
                <a:close/>
              </a:path>
            </a:pathLst>
          </a:custGeom>
          <a:solidFill>
            <a:srgbClr val="79C5DF"/>
          </a:solidFill>
        </p:spPr>
        <p:txBody>
          <a:bodyPr wrap="square" lIns="0" tIns="0" rIns="0" bIns="0" rtlCol="0"/>
          <a:lstStyle/>
          <a:p>
            <a:endParaRPr sz="1867"/>
          </a:p>
        </p:txBody>
      </p:sp>
      <p:sp>
        <p:nvSpPr>
          <p:cNvPr id="44" name="bg object 44"/>
          <p:cNvSpPr/>
          <p:nvPr/>
        </p:nvSpPr>
        <p:spPr>
          <a:xfrm>
            <a:off x="9737344" y="5850127"/>
            <a:ext cx="308187" cy="205740"/>
          </a:xfrm>
          <a:custGeom>
            <a:avLst/>
            <a:gdLst/>
            <a:ahLst/>
            <a:cxnLst/>
            <a:rect l="l" t="t" r="r" b="b"/>
            <a:pathLst>
              <a:path w="231140" h="154304">
                <a:moveTo>
                  <a:pt x="5207" y="13347"/>
                </a:moveTo>
                <a:lnTo>
                  <a:pt x="4191" y="12585"/>
                </a:lnTo>
                <a:lnTo>
                  <a:pt x="3937" y="12458"/>
                </a:lnTo>
                <a:lnTo>
                  <a:pt x="3429" y="11442"/>
                </a:lnTo>
                <a:lnTo>
                  <a:pt x="3302" y="11188"/>
                </a:lnTo>
                <a:lnTo>
                  <a:pt x="2413" y="10299"/>
                </a:lnTo>
                <a:lnTo>
                  <a:pt x="1270" y="10553"/>
                </a:lnTo>
                <a:lnTo>
                  <a:pt x="508" y="11442"/>
                </a:lnTo>
                <a:lnTo>
                  <a:pt x="0" y="12839"/>
                </a:lnTo>
                <a:lnTo>
                  <a:pt x="762" y="12585"/>
                </a:lnTo>
                <a:lnTo>
                  <a:pt x="1524" y="11823"/>
                </a:lnTo>
                <a:lnTo>
                  <a:pt x="2032" y="11442"/>
                </a:lnTo>
                <a:lnTo>
                  <a:pt x="2413" y="11823"/>
                </a:lnTo>
                <a:lnTo>
                  <a:pt x="2032" y="12077"/>
                </a:lnTo>
                <a:lnTo>
                  <a:pt x="2032" y="12839"/>
                </a:lnTo>
                <a:lnTo>
                  <a:pt x="2413" y="12585"/>
                </a:lnTo>
                <a:lnTo>
                  <a:pt x="2159" y="12585"/>
                </a:lnTo>
                <a:lnTo>
                  <a:pt x="3048" y="12458"/>
                </a:lnTo>
                <a:lnTo>
                  <a:pt x="2794" y="13220"/>
                </a:lnTo>
                <a:lnTo>
                  <a:pt x="2413" y="13601"/>
                </a:lnTo>
                <a:lnTo>
                  <a:pt x="2413" y="14363"/>
                </a:lnTo>
                <a:lnTo>
                  <a:pt x="3302" y="12585"/>
                </a:lnTo>
                <a:lnTo>
                  <a:pt x="3810" y="13347"/>
                </a:lnTo>
                <a:lnTo>
                  <a:pt x="3556" y="13855"/>
                </a:lnTo>
                <a:lnTo>
                  <a:pt x="3556" y="14617"/>
                </a:lnTo>
                <a:lnTo>
                  <a:pt x="3937" y="14617"/>
                </a:lnTo>
                <a:lnTo>
                  <a:pt x="5080" y="13855"/>
                </a:lnTo>
                <a:lnTo>
                  <a:pt x="5207" y="13347"/>
                </a:lnTo>
                <a:close/>
              </a:path>
              <a:path w="231140" h="154304">
                <a:moveTo>
                  <a:pt x="6985" y="14871"/>
                </a:moveTo>
                <a:lnTo>
                  <a:pt x="6223" y="13855"/>
                </a:lnTo>
                <a:lnTo>
                  <a:pt x="5715" y="13855"/>
                </a:lnTo>
                <a:lnTo>
                  <a:pt x="5207" y="13601"/>
                </a:lnTo>
                <a:lnTo>
                  <a:pt x="5207" y="14109"/>
                </a:lnTo>
                <a:lnTo>
                  <a:pt x="4699" y="14617"/>
                </a:lnTo>
                <a:lnTo>
                  <a:pt x="4699" y="15125"/>
                </a:lnTo>
                <a:lnTo>
                  <a:pt x="5080" y="15125"/>
                </a:lnTo>
                <a:lnTo>
                  <a:pt x="5588" y="14871"/>
                </a:lnTo>
                <a:lnTo>
                  <a:pt x="5969" y="14871"/>
                </a:lnTo>
                <a:lnTo>
                  <a:pt x="5969" y="16141"/>
                </a:lnTo>
                <a:lnTo>
                  <a:pt x="6350" y="16014"/>
                </a:lnTo>
                <a:lnTo>
                  <a:pt x="6858" y="14871"/>
                </a:lnTo>
                <a:lnTo>
                  <a:pt x="6985" y="14871"/>
                </a:lnTo>
                <a:close/>
              </a:path>
              <a:path w="231140" h="154304">
                <a:moveTo>
                  <a:pt x="21463" y="15468"/>
                </a:moveTo>
                <a:lnTo>
                  <a:pt x="20701" y="16662"/>
                </a:lnTo>
                <a:lnTo>
                  <a:pt x="21463" y="16598"/>
                </a:lnTo>
                <a:lnTo>
                  <a:pt x="21463" y="15468"/>
                </a:lnTo>
                <a:close/>
              </a:path>
              <a:path w="231140" h="154304">
                <a:moveTo>
                  <a:pt x="22479" y="16510"/>
                </a:moveTo>
                <a:lnTo>
                  <a:pt x="22225" y="16408"/>
                </a:lnTo>
                <a:lnTo>
                  <a:pt x="22225" y="16535"/>
                </a:lnTo>
                <a:lnTo>
                  <a:pt x="22479" y="16510"/>
                </a:lnTo>
                <a:close/>
              </a:path>
              <a:path w="231140" h="154304">
                <a:moveTo>
                  <a:pt x="23876" y="8775"/>
                </a:moveTo>
                <a:lnTo>
                  <a:pt x="23749" y="8775"/>
                </a:lnTo>
                <a:lnTo>
                  <a:pt x="23114" y="8775"/>
                </a:lnTo>
                <a:lnTo>
                  <a:pt x="22987" y="9156"/>
                </a:lnTo>
                <a:lnTo>
                  <a:pt x="23876" y="8775"/>
                </a:lnTo>
                <a:close/>
              </a:path>
              <a:path w="231140" h="154304">
                <a:moveTo>
                  <a:pt x="23952" y="8521"/>
                </a:moveTo>
                <a:lnTo>
                  <a:pt x="23241" y="8521"/>
                </a:lnTo>
                <a:lnTo>
                  <a:pt x="23749" y="8775"/>
                </a:lnTo>
                <a:lnTo>
                  <a:pt x="23952" y="8521"/>
                </a:lnTo>
                <a:close/>
              </a:path>
              <a:path w="231140" h="154304">
                <a:moveTo>
                  <a:pt x="24257" y="17170"/>
                </a:moveTo>
                <a:lnTo>
                  <a:pt x="23876" y="16408"/>
                </a:lnTo>
                <a:lnTo>
                  <a:pt x="22479" y="16510"/>
                </a:lnTo>
                <a:lnTo>
                  <a:pt x="22987" y="16662"/>
                </a:lnTo>
                <a:lnTo>
                  <a:pt x="24257" y="17170"/>
                </a:lnTo>
                <a:close/>
              </a:path>
              <a:path w="231140" h="154304">
                <a:moveTo>
                  <a:pt x="26670" y="16167"/>
                </a:moveTo>
                <a:lnTo>
                  <a:pt x="25781" y="15760"/>
                </a:lnTo>
                <a:lnTo>
                  <a:pt x="25527" y="15633"/>
                </a:lnTo>
                <a:lnTo>
                  <a:pt x="23749" y="14617"/>
                </a:lnTo>
                <a:lnTo>
                  <a:pt x="23241" y="16014"/>
                </a:lnTo>
                <a:lnTo>
                  <a:pt x="23495" y="15633"/>
                </a:lnTo>
                <a:lnTo>
                  <a:pt x="23876" y="16408"/>
                </a:lnTo>
                <a:lnTo>
                  <a:pt x="26670" y="16167"/>
                </a:lnTo>
                <a:close/>
              </a:path>
              <a:path w="231140" h="154304">
                <a:moveTo>
                  <a:pt x="31369" y="6108"/>
                </a:moveTo>
                <a:lnTo>
                  <a:pt x="30480" y="4826"/>
                </a:lnTo>
                <a:lnTo>
                  <a:pt x="30226" y="4445"/>
                </a:lnTo>
                <a:lnTo>
                  <a:pt x="29718" y="3683"/>
                </a:lnTo>
                <a:lnTo>
                  <a:pt x="27178" y="3175"/>
                </a:lnTo>
                <a:lnTo>
                  <a:pt x="28067" y="3683"/>
                </a:lnTo>
                <a:lnTo>
                  <a:pt x="23952" y="8521"/>
                </a:lnTo>
                <a:lnTo>
                  <a:pt x="24511" y="8521"/>
                </a:lnTo>
                <a:lnTo>
                  <a:pt x="25781" y="8013"/>
                </a:lnTo>
                <a:lnTo>
                  <a:pt x="27178" y="8521"/>
                </a:lnTo>
                <a:lnTo>
                  <a:pt x="27813" y="8394"/>
                </a:lnTo>
                <a:lnTo>
                  <a:pt x="27051" y="8013"/>
                </a:lnTo>
                <a:lnTo>
                  <a:pt x="26035" y="7505"/>
                </a:lnTo>
                <a:lnTo>
                  <a:pt x="26289" y="7505"/>
                </a:lnTo>
                <a:lnTo>
                  <a:pt x="26289" y="7251"/>
                </a:lnTo>
                <a:lnTo>
                  <a:pt x="27178" y="6743"/>
                </a:lnTo>
                <a:lnTo>
                  <a:pt x="29083" y="8013"/>
                </a:lnTo>
                <a:lnTo>
                  <a:pt x="28575" y="6997"/>
                </a:lnTo>
                <a:lnTo>
                  <a:pt x="28067" y="6743"/>
                </a:lnTo>
                <a:lnTo>
                  <a:pt x="26924" y="6235"/>
                </a:lnTo>
                <a:lnTo>
                  <a:pt x="26924" y="5727"/>
                </a:lnTo>
                <a:lnTo>
                  <a:pt x="28321" y="5461"/>
                </a:lnTo>
                <a:lnTo>
                  <a:pt x="29718" y="6997"/>
                </a:lnTo>
                <a:lnTo>
                  <a:pt x="30353" y="6997"/>
                </a:lnTo>
                <a:lnTo>
                  <a:pt x="29210" y="5461"/>
                </a:lnTo>
                <a:lnTo>
                  <a:pt x="29083" y="5207"/>
                </a:lnTo>
                <a:lnTo>
                  <a:pt x="28067" y="5207"/>
                </a:lnTo>
                <a:lnTo>
                  <a:pt x="27813" y="4445"/>
                </a:lnTo>
                <a:lnTo>
                  <a:pt x="29083" y="4953"/>
                </a:lnTo>
                <a:lnTo>
                  <a:pt x="29337" y="4826"/>
                </a:lnTo>
                <a:lnTo>
                  <a:pt x="31369" y="6108"/>
                </a:lnTo>
                <a:close/>
              </a:path>
              <a:path w="231140" h="154304">
                <a:moveTo>
                  <a:pt x="32004" y="10807"/>
                </a:moveTo>
                <a:lnTo>
                  <a:pt x="30734" y="10299"/>
                </a:lnTo>
                <a:lnTo>
                  <a:pt x="29337" y="9791"/>
                </a:lnTo>
                <a:lnTo>
                  <a:pt x="29083" y="9664"/>
                </a:lnTo>
                <a:lnTo>
                  <a:pt x="25527" y="9410"/>
                </a:lnTo>
                <a:lnTo>
                  <a:pt x="21209" y="10553"/>
                </a:lnTo>
                <a:lnTo>
                  <a:pt x="23114" y="10807"/>
                </a:lnTo>
                <a:lnTo>
                  <a:pt x="21590" y="14109"/>
                </a:lnTo>
                <a:lnTo>
                  <a:pt x="21463" y="15468"/>
                </a:lnTo>
                <a:lnTo>
                  <a:pt x="24257" y="10883"/>
                </a:lnTo>
                <a:lnTo>
                  <a:pt x="22987" y="13855"/>
                </a:lnTo>
                <a:lnTo>
                  <a:pt x="28321" y="14617"/>
                </a:lnTo>
                <a:lnTo>
                  <a:pt x="28575" y="14617"/>
                </a:lnTo>
                <a:lnTo>
                  <a:pt x="27178" y="13601"/>
                </a:lnTo>
                <a:lnTo>
                  <a:pt x="29337" y="13601"/>
                </a:lnTo>
                <a:lnTo>
                  <a:pt x="26924" y="12839"/>
                </a:lnTo>
                <a:lnTo>
                  <a:pt x="27178" y="12585"/>
                </a:lnTo>
                <a:lnTo>
                  <a:pt x="27559" y="12458"/>
                </a:lnTo>
                <a:lnTo>
                  <a:pt x="29591" y="12585"/>
                </a:lnTo>
                <a:lnTo>
                  <a:pt x="29337" y="12458"/>
                </a:lnTo>
                <a:lnTo>
                  <a:pt x="25781" y="10414"/>
                </a:lnTo>
                <a:lnTo>
                  <a:pt x="26924" y="10299"/>
                </a:lnTo>
                <a:lnTo>
                  <a:pt x="28956" y="11188"/>
                </a:lnTo>
                <a:lnTo>
                  <a:pt x="32004" y="10807"/>
                </a:lnTo>
                <a:close/>
              </a:path>
              <a:path w="231140" h="154304">
                <a:moveTo>
                  <a:pt x="34036" y="11569"/>
                </a:moveTo>
                <a:lnTo>
                  <a:pt x="33655" y="9766"/>
                </a:lnTo>
                <a:lnTo>
                  <a:pt x="32004" y="10807"/>
                </a:lnTo>
                <a:lnTo>
                  <a:pt x="34036" y="11569"/>
                </a:lnTo>
                <a:close/>
              </a:path>
              <a:path w="231140" h="154304">
                <a:moveTo>
                  <a:pt x="39878" y="5981"/>
                </a:moveTo>
                <a:lnTo>
                  <a:pt x="26797" y="0"/>
                </a:lnTo>
                <a:lnTo>
                  <a:pt x="27559" y="1397"/>
                </a:lnTo>
                <a:lnTo>
                  <a:pt x="29337" y="2159"/>
                </a:lnTo>
                <a:lnTo>
                  <a:pt x="31496" y="2667"/>
                </a:lnTo>
                <a:lnTo>
                  <a:pt x="32893" y="5461"/>
                </a:lnTo>
                <a:lnTo>
                  <a:pt x="33655" y="9766"/>
                </a:lnTo>
                <a:lnTo>
                  <a:pt x="39878" y="5981"/>
                </a:lnTo>
                <a:close/>
              </a:path>
              <a:path w="231140" h="154304">
                <a:moveTo>
                  <a:pt x="194564" y="143878"/>
                </a:moveTo>
                <a:lnTo>
                  <a:pt x="194056" y="144005"/>
                </a:lnTo>
                <a:lnTo>
                  <a:pt x="194310" y="144005"/>
                </a:lnTo>
                <a:lnTo>
                  <a:pt x="194564" y="143878"/>
                </a:lnTo>
                <a:close/>
              </a:path>
              <a:path w="231140" h="154304">
                <a:moveTo>
                  <a:pt x="197485" y="143154"/>
                </a:moveTo>
                <a:lnTo>
                  <a:pt x="196977" y="142735"/>
                </a:lnTo>
                <a:lnTo>
                  <a:pt x="194564" y="143878"/>
                </a:lnTo>
                <a:lnTo>
                  <a:pt x="197485" y="143154"/>
                </a:lnTo>
                <a:close/>
              </a:path>
              <a:path w="231140" h="154304">
                <a:moveTo>
                  <a:pt x="197739" y="151638"/>
                </a:moveTo>
                <a:lnTo>
                  <a:pt x="196977" y="150368"/>
                </a:lnTo>
                <a:lnTo>
                  <a:pt x="195453" y="151638"/>
                </a:lnTo>
                <a:lnTo>
                  <a:pt x="196977" y="151638"/>
                </a:lnTo>
                <a:lnTo>
                  <a:pt x="197739" y="151638"/>
                </a:lnTo>
                <a:close/>
              </a:path>
              <a:path w="231140" h="154304">
                <a:moveTo>
                  <a:pt x="197993" y="149098"/>
                </a:moveTo>
                <a:lnTo>
                  <a:pt x="196215" y="149098"/>
                </a:lnTo>
                <a:lnTo>
                  <a:pt x="194691" y="150368"/>
                </a:lnTo>
                <a:lnTo>
                  <a:pt x="194945" y="150368"/>
                </a:lnTo>
                <a:lnTo>
                  <a:pt x="197993" y="149098"/>
                </a:lnTo>
                <a:close/>
              </a:path>
              <a:path w="231140" h="154304">
                <a:moveTo>
                  <a:pt x="198247" y="152908"/>
                </a:moveTo>
                <a:lnTo>
                  <a:pt x="196977" y="151638"/>
                </a:lnTo>
                <a:lnTo>
                  <a:pt x="195961" y="152908"/>
                </a:lnTo>
                <a:lnTo>
                  <a:pt x="198247" y="152908"/>
                </a:lnTo>
                <a:close/>
              </a:path>
              <a:path w="231140" h="154304">
                <a:moveTo>
                  <a:pt x="212217" y="122288"/>
                </a:moveTo>
                <a:lnTo>
                  <a:pt x="211582" y="121119"/>
                </a:lnTo>
                <a:lnTo>
                  <a:pt x="211963" y="121043"/>
                </a:lnTo>
                <a:lnTo>
                  <a:pt x="211582" y="119849"/>
                </a:lnTo>
                <a:lnTo>
                  <a:pt x="211328" y="119849"/>
                </a:lnTo>
                <a:lnTo>
                  <a:pt x="210693" y="121119"/>
                </a:lnTo>
                <a:lnTo>
                  <a:pt x="212217" y="122288"/>
                </a:lnTo>
                <a:close/>
              </a:path>
              <a:path w="231140" h="154304">
                <a:moveTo>
                  <a:pt x="212344" y="122389"/>
                </a:moveTo>
                <a:lnTo>
                  <a:pt x="212217" y="122288"/>
                </a:lnTo>
                <a:lnTo>
                  <a:pt x="212344" y="122542"/>
                </a:lnTo>
                <a:lnTo>
                  <a:pt x="212344" y="122389"/>
                </a:lnTo>
                <a:close/>
              </a:path>
              <a:path w="231140" h="154304">
                <a:moveTo>
                  <a:pt x="213106" y="121043"/>
                </a:moveTo>
                <a:lnTo>
                  <a:pt x="212979" y="120840"/>
                </a:lnTo>
                <a:lnTo>
                  <a:pt x="211963" y="121043"/>
                </a:lnTo>
                <a:lnTo>
                  <a:pt x="212344" y="122288"/>
                </a:lnTo>
                <a:lnTo>
                  <a:pt x="212471" y="122542"/>
                </a:lnTo>
                <a:lnTo>
                  <a:pt x="213106" y="123672"/>
                </a:lnTo>
                <a:lnTo>
                  <a:pt x="213106" y="121043"/>
                </a:lnTo>
                <a:close/>
              </a:path>
              <a:path w="231140" h="154304">
                <a:moveTo>
                  <a:pt x="213360" y="120738"/>
                </a:moveTo>
                <a:lnTo>
                  <a:pt x="212979" y="118579"/>
                </a:lnTo>
                <a:lnTo>
                  <a:pt x="212217" y="118579"/>
                </a:lnTo>
                <a:lnTo>
                  <a:pt x="212217" y="119951"/>
                </a:lnTo>
                <a:lnTo>
                  <a:pt x="212979" y="120840"/>
                </a:lnTo>
                <a:lnTo>
                  <a:pt x="213360" y="120738"/>
                </a:lnTo>
                <a:close/>
              </a:path>
              <a:path w="231140" h="154304">
                <a:moveTo>
                  <a:pt x="214376" y="121119"/>
                </a:moveTo>
                <a:lnTo>
                  <a:pt x="214122" y="120561"/>
                </a:lnTo>
                <a:lnTo>
                  <a:pt x="213360" y="120738"/>
                </a:lnTo>
                <a:lnTo>
                  <a:pt x="213360" y="121119"/>
                </a:lnTo>
                <a:lnTo>
                  <a:pt x="214122" y="122389"/>
                </a:lnTo>
                <a:lnTo>
                  <a:pt x="214376" y="121119"/>
                </a:lnTo>
                <a:close/>
              </a:path>
              <a:path w="231140" h="154304">
                <a:moveTo>
                  <a:pt x="214884" y="120421"/>
                </a:moveTo>
                <a:lnTo>
                  <a:pt x="214249" y="119951"/>
                </a:lnTo>
                <a:lnTo>
                  <a:pt x="214122" y="117309"/>
                </a:lnTo>
                <a:lnTo>
                  <a:pt x="213360" y="117309"/>
                </a:lnTo>
                <a:lnTo>
                  <a:pt x="213360" y="118579"/>
                </a:lnTo>
                <a:lnTo>
                  <a:pt x="214122" y="120561"/>
                </a:lnTo>
                <a:lnTo>
                  <a:pt x="214884" y="120421"/>
                </a:lnTo>
                <a:close/>
              </a:path>
              <a:path w="231140" h="154304">
                <a:moveTo>
                  <a:pt x="215773" y="121119"/>
                </a:moveTo>
                <a:lnTo>
                  <a:pt x="215392" y="120294"/>
                </a:lnTo>
                <a:lnTo>
                  <a:pt x="214884" y="120421"/>
                </a:lnTo>
                <a:lnTo>
                  <a:pt x="215773" y="121119"/>
                </a:lnTo>
                <a:close/>
              </a:path>
              <a:path w="231140" h="154304">
                <a:moveTo>
                  <a:pt x="215900" y="128752"/>
                </a:moveTo>
                <a:lnTo>
                  <a:pt x="214884" y="127482"/>
                </a:lnTo>
                <a:lnTo>
                  <a:pt x="213614" y="124942"/>
                </a:lnTo>
                <a:lnTo>
                  <a:pt x="212344" y="122542"/>
                </a:lnTo>
                <a:lnTo>
                  <a:pt x="212217" y="124942"/>
                </a:lnTo>
                <a:lnTo>
                  <a:pt x="211074" y="122288"/>
                </a:lnTo>
                <a:lnTo>
                  <a:pt x="210693" y="121119"/>
                </a:lnTo>
                <a:lnTo>
                  <a:pt x="210439" y="119849"/>
                </a:lnTo>
                <a:lnTo>
                  <a:pt x="209169" y="122288"/>
                </a:lnTo>
                <a:lnTo>
                  <a:pt x="209296" y="122542"/>
                </a:lnTo>
                <a:lnTo>
                  <a:pt x="214757" y="129959"/>
                </a:lnTo>
                <a:lnTo>
                  <a:pt x="215900" y="128752"/>
                </a:lnTo>
                <a:close/>
              </a:path>
              <a:path w="231140" h="154304">
                <a:moveTo>
                  <a:pt x="216027" y="120154"/>
                </a:moveTo>
                <a:lnTo>
                  <a:pt x="215773" y="119849"/>
                </a:lnTo>
                <a:lnTo>
                  <a:pt x="215392" y="117309"/>
                </a:lnTo>
                <a:lnTo>
                  <a:pt x="214122" y="117309"/>
                </a:lnTo>
                <a:lnTo>
                  <a:pt x="215392" y="120294"/>
                </a:lnTo>
                <a:lnTo>
                  <a:pt x="216027" y="120154"/>
                </a:lnTo>
                <a:close/>
              </a:path>
              <a:path w="231140" h="154304">
                <a:moveTo>
                  <a:pt x="216916" y="119951"/>
                </a:moveTo>
                <a:lnTo>
                  <a:pt x="216027" y="120154"/>
                </a:lnTo>
                <a:lnTo>
                  <a:pt x="216916" y="121119"/>
                </a:lnTo>
                <a:lnTo>
                  <a:pt x="216916" y="119951"/>
                </a:lnTo>
                <a:close/>
              </a:path>
              <a:path w="231140" h="154304">
                <a:moveTo>
                  <a:pt x="218694" y="132562"/>
                </a:moveTo>
                <a:lnTo>
                  <a:pt x="218440" y="131292"/>
                </a:lnTo>
                <a:lnTo>
                  <a:pt x="217932" y="131292"/>
                </a:lnTo>
                <a:lnTo>
                  <a:pt x="214884" y="130086"/>
                </a:lnTo>
                <a:lnTo>
                  <a:pt x="215773" y="131292"/>
                </a:lnTo>
                <a:lnTo>
                  <a:pt x="216154" y="131292"/>
                </a:lnTo>
                <a:lnTo>
                  <a:pt x="217170" y="132562"/>
                </a:lnTo>
                <a:lnTo>
                  <a:pt x="217678" y="133832"/>
                </a:lnTo>
                <a:lnTo>
                  <a:pt x="218186" y="133832"/>
                </a:lnTo>
                <a:lnTo>
                  <a:pt x="218694" y="132562"/>
                </a:lnTo>
                <a:close/>
              </a:path>
              <a:path w="231140" h="154304">
                <a:moveTo>
                  <a:pt x="222758" y="136385"/>
                </a:moveTo>
                <a:lnTo>
                  <a:pt x="221996" y="136385"/>
                </a:lnTo>
                <a:lnTo>
                  <a:pt x="221996" y="137655"/>
                </a:lnTo>
                <a:lnTo>
                  <a:pt x="222504" y="138925"/>
                </a:lnTo>
                <a:lnTo>
                  <a:pt x="222758" y="138925"/>
                </a:lnTo>
                <a:lnTo>
                  <a:pt x="222758" y="136385"/>
                </a:lnTo>
                <a:close/>
              </a:path>
              <a:path w="231140" h="154304">
                <a:moveTo>
                  <a:pt x="223774" y="124942"/>
                </a:moveTo>
                <a:lnTo>
                  <a:pt x="222504" y="123672"/>
                </a:lnTo>
                <a:lnTo>
                  <a:pt x="221234" y="122389"/>
                </a:lnTo>
                <a:lnTo>
                  <a:pt x="218694" y="118579"/>
                </a:lnTo>
                <a:lnTo>
                  <a:pt x="215646" y="108407"/>
                </a:lnTo>
                <a:lnTo>
                  <a:pt x="216408" y="103327"/>
                </a:lnTo>
                <a:lnTo>
                  <a:pt x="219710" y="99974"/>
                </a:lnTo>
                <a:lnTo>
                  <a:pt x="217043" y="100774"/>
                </a:lnTo>
                <a:lnTo>
                  <a:pt x="214249" y="107137"/>
                </a:lnTo>
                <a:lnTo>
                  <a:pt x="215773" y="113499"/>
                </a:lnTo>
                <a:lnTo>
                  <a:pt x="220218" y="122288"/>
                </a:lnTo>
                <a:lnTo>
                  <a:pt x="220218" y="122542"/>
                </a:lnTo>
                <a:lnTo>
                  <a:pt x="219456" y="123672"/>
                </a:lnTo>
                <a:lnTo>
                  <a:pt x="217551" y="119849"/>
                </a:lnTo>
                <a:lnTo>
                  <a:pt x="219202" y="124942"/>
                </a:lnTo>
                <a:lnTo>
                  <a:pt x="221234" y="127482"/>
                </a:lnTo>
                <a:lnTo>
                  <a:pt x="221234" y="131292"/>
                </a:lnTo>
                <a:lnTo>
                  <a:pt x="222504" y="129959"/>
                </a:lnTo>
                <a:lnTo>
                  <a:pt x="223520" y="126212"/>
                </a:lnTo>
                <a:lnTo>
                  <a:pt x="223774" y="124942"/>
                </a:lnTo>
                <a:close/>
              </a:path>
              <a:path w="231140" h="154304">
                <a:moveTo>
                  <a:pt x="229235" y="139738"/>
                </a:moveTo>
                <a:lnTo>
                  <a:pt x="220980" y="144005"/>
                </a:lnTo>
                <a:lnTo>
                  <a:pt x="218186" y="144005"/>
                </a:lnTo>
                <a:lnTo>
                  <a:pt x="205613" y="144005"/>
                </a:lnTo>
                <a:lnTo>
                  <a:pt x="199263" y="142735"/>
                </a:lnTo>
                <a:lnTo>
                  <a:pt x="197485" y="143154"/>
                </a:lnTo>
                <a:lnTo>
                  <a:pt x="198501" y="144005"/>
                </a:lnTo>
                <a:lnTo>
                  <a:pt x="196977" y="144005"/>
                </a:lnTo>
                <a:lnTo>
                  <a:pt x="198755" y="145288"/>
                </a:lnTo>
                <a:lnTo>
                  <a:pt x="194691" y="145288"/>
                </a:lnTo>
                <a:lnTo>
                  <a:pt x="196977" y="144005"/>
                </a:lnTo>
                <a:lnTo>
                  <a:pt x="194945" y="144005"/>
                </a:lnTo>
                <a:lnTo>
                  <a:pt x="192913" y="145288"/>
                </a:lnTo>
                <a:lnTo>
                  <a:pt x="194056" y="145288"/>
                </a:lnTo>
                <a:lnTo>
                  <a:pt x="193167" y="146558"/>
                </a:lnTo>
                <a:lnTo>
                  <a:pt x="198755" y="146558"/>
                </a:lnTo>
                <a:lnTo>
                  <a:pt x="196723" y="147828"/>
                </a:lnTo>
                <a:lnTo>
                  <a:pt x="197231" y="147828"/>
                </a:lnTo>
                <a:lnTo>
                  <a:pt x="199009" y="149098"/>
                </a:lnTo>
                <a:lnTo>
                  <a:pt x="197993" y="149098"/>
                </a:lnTo>
                <a:lnTo>
                  <a:pt x="199263" y="150368"/>
                </a:lnTo>
                <a:lnTo>
                  <a:pt x="197739" y="151638"/>
                </a:lnTo>
                <a:lnTo>
                  <a:pt x="199263" y="151638"/>
                </a:lnTo>
                <a:lnTo>
                  <a:pt x="198247" y="152908"/>
                </a:lnTo>
                <a:lnTo>
                  <a:pt x="200279" y="152908"/>
                </a:lnTo>
                <a:lnTo>
                  <a:pt x="205105" y="154178"/>
                </a:lnTo>
                <a:lnTo>
                  <a:pt x="215900" y="154178"/>
                </a:lnTo>
                <a:lnTo>
                  <a:pt x="214630" y="152908"/>
                </a:lnTo>
                <a:lnTo>
                  <a:pt x="215773" y="152908"/>
                </a:lnTo>
                <a:lnTo>
                  <a:pt x="217043" y="152311"/>
                </a:lnTo>
                <a:lnTo>
                  <a:pt x="215900" y="154178"/>
                </a:lnTo>
                <a:lnTo>
                  <a:pt x="217424" y="154178"/>
                </a:lnTo>
                <a:lnTo>
                  <a:pt x="218694" y="152908"/>
                </a:lnTo>
                <a:lnTo>
                  <a:pt x="217805" y="151968"/>
                </a:lnTo>
                <a:lnTo>
                  <a:pt x="218440" y="151638"/>
                </a:lnTo>
                <a:lnTo>
                  <a:pt x="217424" y="151638"/>
                </a:lnTo>
                <a:lnTo>
                  <a:pt x="214884" y="151638"/>
                </a:lnTo>
                <a:lnTo>
                  <a:pt x="216408" y="150368"/>
                </a:lnTo>
                <a:lnTo>
                  <a:pt x="215900" y="150368"/>
                </a:lnTo>
                <a:lnTo>
                  <a:pt x="218440" y="149098"/>
                </a:lnTo>
                <a:lnTo>
                  <a:pt x="219710" y="149098"/>
                </a:lnTo>
                <a:lnTo>
                  <a:pt x="218694" y="147828"/>
                </a:lnTo>
                <a:lnTo>
                  <a:pt x="216408" y="149098"/>
                </a:lnTo>
                <a:lnTo>
                  <a:pt x="215900" y="149098"/>
                </a:lnTo>
                <a:lnTo>
                  <a:pt x="216408" y="147828"/>
                </a:lnTo>
                <a:lnTo>
                  <a:pt x="215900" y="147828"/>
                </a:lnTo>
                <a:lnTo>
                  <a:pt x="218694" y="146558"/>
                </a:lnTo>
                <a:lnTo>
                  <a:pt x="220218" y="146558"/>
                </a:lnTo>
                <a:lnTo>
                  <a:pt x="220218" y="145288"/>
                </a:lnTo>
                <a:lnTo>
                  <a:pt x="216916" y="146558"/>
                </a:lnTo>
                <a:lnTo>
                  <a:pt x="215900" y="146558"/>
                </a:lnTo>
                <a:lnTo>
                  <a:pt x="216154" y="146469"/>
                </a:lnTo>
                <a:lnTo>
                  <a:pt x="215265" y="145288"/>
                </a:lnTo>
                <a:lnTo>
                  <a:pt x="217551" y="144830"/>
                </a:lnTo>
                <a:lnTo>
                  <a:pt x="216281" y="146392"/>
                </a:lnTo>
                <a:lnTo>
                  <a:pt x="219202" y="145288"/>
                </a:lnTo>
                <a:lnTo>
                  <a:pt x="219710" y="145288"/>
                </a:lnTo>
                <a:lnTo>
                  <a:pt x="218948" y="144576"/>
                </a:lnTo>
                <a:lnTo>
                  <a:pt x="228600" y="142735"/>
                </a:lnTo>
                <a:lnTo>
                  <a:pt x="229235" y="139738"/>
                </a:lnTo>
                <a:close/>
              </a:path>
              <a:path w="231140" h="154304">
                <a:moveTo>
                  <a:pt x="229235" y="135382"/>
                </a:moveTo>
                <a:lnTo>
                  <a:pt x="229108" y="135115"/>
                </a:lnTo>
                <a:lnTo>
                  <a:pt x="229108" y="134899"/>
                </a:lnTo>
                <a:lnTo>
                  <a:pt x="226568" y="133832"/>
                </a:lnTo>
                <a:lnTo>
                  <a:pt x="226809" y="135115"/>
                </a:lnTo>
                <a:lnTo>
                  <a:pt x="225044" y="135115"/>
                </a:lnTo>
                <a:lnTo>
                  <a:pt x="225158" y="136855"/>
                </a:lnTo>
                <a:lnTo>
                  <a:pt x="224028" y="133832"/>
                </a:lnTo>
                <a:lnTo>
                  <a:pt x="223012" y="136385"/>
                </a:lnTo>
                <a:lnTo>
                  <a:pt x="223774" y="136385"/>
                </a:lnTo>
                <a:lnTo>
                  <a:pt x="223774" y="137655"/>
                </a:lnTo>
                <a:lnTo>
                  <a:pt x="224282" y="138925"/>
                </a:lnTo>
                <a:lnTo>
                  <a:pt x="225552" y="137655"/>
                </a:lnTo>
                <a:lnTo>
                  <a:pt x="226060" y="137655"/>
                </a:lnTo>
                <a:lnTo>
                  <a:pt x="226809" y="135128"/>
                </a:lnTo>
                <a:lnTo>
                  <a:pt x="227076" y="136385"/>
                </a:lnTo>
                <a:lnTo>
                  <a:pt x="227076" y="137655"/>
                </a:lnTo>
                <a:lnTo>
                  <a:pt x="229235" y="135382"/>
                </a:lnTo>
                <a:close/>
              </a:path>
              <a:path w="231140" h="154304">
                <a:moveTo>
                  <a:pt x="229997" y="136906"/>
                </a:moveTo>
                <a:lnTo>
                  <a:pt x="229870" y="133832"/>
                </a:lnTo>
                <a:lnTo>
                  <a:pt x="228600" y="133832"/>
                </a:lnTo>
                <a:lnTo>
                  <a:pt x="229108" y="134899"/>
                </a:lnTo>
                <a:lnTo>
                  <a:pt x="229235" y="135382"/>
                </a:lnTo>
                <a:lnTo>
                  <a:pt x="229997" y="136906"/>
                </a:lnTo>
                <a:close/>
              </a:path>
              <a:path w="231140" h="154304">
                <a:moveTo>
                  <a:pt x="230886" y="138925"/>
                </a:moveTo>
                <a:lnTo>
                  <a:pt x="229997" y="136906"/>
                </a:lnTo>
                <a:lnTo>
                  <a:pt x="229235" y="139738"/>
                </a:lnTo>
                <a:lnTo>
                  <a:pt x="230886" y="138925"/>
                </a:lnTo>
                <a:close/>
              </a:path>
            </a:pathLst>
          </a:custGeom>
          <a:solidFill>
            <a:srgbClr val="79C5DF"/>
          </a:solidFill>
        </p:spPr>
        <p:txBody>
          <a:bodyPr wrap="square" lIns="0" tIns="0" rIns="0" bIns="0" rtlCol="0"/>
          <a:lstStyle/>
          <a:p>
            <a:endParaRPr sz="1867"/>
          </a:p>
        </p:txBody>
      </p:sp>
      <p:sp>
        <p:nvSpPr>
          <p:cNvPr id="45" name="bg object 45"/>
          <p:cNvSpPr/>
          <p:nvPr/>
        </p:nvSpPr>
        <p:spPr>
          <a:xfrm>
            <a:off x="10014205" y="5870024"/>
            <a:ext cx="58420" cy="140547"/>
          </a:xfrm>
          <a:custGeom>
            <a:avLst/>
            <a:gdLst/>
            <a:ahLst/>
            <a:cxnLst/>
            <a:rect l="l" t="t" r="r" b="b"/>
            <a:pathLst>
              <a:path w="43815" h="105410">
                <a:moveTo>
                  <a:pt x="8382" y="105232"/>
                </a:moveTo>
                <a:lnTo>
                  <a:pt x="8128" y="104927"/>
                </a:lnTo>
                <a:lnTo>
                  <a:pt x="7747" y="102387"/>
                </a:lnTo>
                <a:lnTo>
                  <a:pt x="6477" y="102387"/>
                </a:lnTo>
                <a:lnTo>
                  <a:pt x="7747" y="105371"/>
                </a:lnTo>
                <a:lnTo>
                  <a:pt x="8382" y="105232"/>
                </a:lnTo>
                <a:close/>
              </a:path>
              <a:path w="43815" h="105410">
                <a:moveTo>
                  <a:pt x="9779" y="104927"/>
                </a:moveTo>
                <a:lnTo>
                  <a:pt x="8509" y="102387"/>
                </a:lnTo>
                <a:lnTo>
                  <a:pt x="8255" y="102387"/>
                </a:lnTo>
                <a:lnTo>
                  <a:pt x="8255" y="103657"/>
                </a:lnTo>
                <a:lnTo>
                  <a:pt x="9271" y="104927"/>
                </a:lnTo>
                <a:lnTo>
                  <a:pt x="9779" y="104927"/>
                </a:lnTo>
                <a:close/>
              </a:path>
              <a:path w="43815" h="105410">
                <a:moveTo>
                  <a:pt x="12700" y="50952"/>
                </a:moveTo>
                <a:lnTo>
                  <a:pt x="12319" y="50253"/>
                </a:lnTo>
                <a:lnTo>
                  <a:pt x="11303" y="48983"/>
                </a:lnTo>
                <a:lnTo>
                  <a:pt x="10795" y="50253"/>
                </a:lnTo>
                <a:lnTo>
                  <a:pt x="12700" y="50952"/>
                </a:lnTo>
                <a:close/>
              </a:path>
              <a:path w="43815" h="105410">
                <a:moveTo>
                  <a:pt x="13462" y="49695"/>
                </a:moveTo>
                <a:lnTo>
                  <a:pt x="11811" y="46443"/>
                </a:lnTo>
                <a:lnTo>
                  <a:pt x="11049" y="46443"/>
                </a:lnTo>
                <a:lnTo>
                  <a:pt x="11303" y="48983"/>
                </a:lnTo>
                <a:lnTo>
                  <a:pt x="13462" y="49695"/>
                </a:lnTo>
                <a:close/>
              </a:path>
              <a:path w="43815" h="105410">
                <a:moveTo>
                  <a:pt x="14097" y="12103"/>
                </a:moveTo>
                <a:lnTo>
                  <a:pt x="11811" y="5753"/>
                </a:lnTo>
                <a:lnTo>
                  <a:pt x="11303" y="4483"/>
                </a:lnTo>
                <a:lnTo>
                  <a:pt x="7874" y="5753"/>
                </a:lnTo>
                <a:lnTo>
                  <a:pt x="6350" y="5753"/>
                </a:lnTo>
                <a:lnTo>
                  <a:pt x="4318" y="3213"/>
                </a:lnTo>
                <a:lnTo>
                  <a:pt x="4572" y="660"/>
                </a:lnTo>
                <a:lnTo>
                  <a:pt x="0" y="660"/>
                </a:lnTo>
                <a:lnTo>
                  <a:pt x="2540" y="7023"/>
                </a:lnTo>
                <a:lnTo>
                  <a:pt x="11049" y="7023"/>
                </a:lnTo>
                <a:lnTo>
                  <a:pt x="10033" y="8293"/>
                </a:lnTo>
                <a:lnTo>
                  <a:pt x="9271" y="9563"/>
                </a:lnTo>
                <a:lnTo>
                  <a:pt x="9779" y="9563"/>
                </a:lnTo>
                <a:lnTo>
                  <a:pt x="10795" y="10833"/>
                </a:lnTo>
                <a:lnTo>
                  <a:pt x="10541" y="9563"/>
                </a:lnTo>
                <a:lnTo>
                  <a:pt x="11557" y="9563"/>
                </a:lnTo>
                <a:lnTo>
                  <a:pt x="10795" y="10833"/>
                </a:lnTo>
                <a:lnTo>
                  <a:pt x="12065" y="10833"/>
                </a:lnTo>
                <a:lnTo>
                  <a:pt x="10795" y="12103"/>
                </a:lnTo>
                <a:lnTo>
                  <a:pt x="12319" y="12103"/>
                </a:lnTo>
                <a:lnTo>
                  <a:pt x="11303" y="13385"/>
                </a:lnTo>
                <a:lnTo>
                  <a:pt x="11811" y="14655"/>
                </a:lnTo>
                <a:lnTo>
                  <a:pt x="13589" y="13385"/>
                </a:lnTo>
                <a:lnTo>
                  <a:pt x="14097" y="12103"/>
                </a:lnTo>
                <a:close/>
              </a:path>
              <a:path w="43815" h="105410">
                <a:moveTo>
                  <a:pt x="14351" y="51523"/>
                </a:moveTo>
                <a:lnTo>
                  <a:pt x="12700" y="50952"/>
                </a:lnTo>
                <a:lnTo>
                  <a:pt x="13081" y="51523"/>
                </a:lnTo>
                <a:lnTo>
                  <a:pt x="14351" y="51523"/>
                </a:lnTo>
                <a:close/>
              </a:path>
              <a:path w="43815" h="105410">
                <a:moveTo>
                  <a:pt x="15113" y="50253"/>
                </a:moveTo>
                <a:lnTo>
                  <a:pt x="13462" y="49695"/>
                </a:lnTo>
                <a:lnTo>
                  <a:pt x="14351" y="51523"/>
                </a:lnTo>
                <a:lnTo>
                  <a:pt x="14859" y="51193"/>
                </a:lnTo>
                <a:lnTo>
                  <a:pt x="15113" y="50253"/>
                </a:lnTo>
                <a:close/>
              </a:path>
              <a:path w="43815" h="105410">
                <a:moveTo>
                  <a:pt x="15367" y="84048"/>
                </a:moveTo>
                <a:lnTo>
                  <a:pt x="12573" y="84582"/>
                </a:lnTo>
                <a:lnTo>
                  <a:pt x="12065" y="85051"/>
                </a:lnTo>
                <a:lnTo>
                  <a:pt x="15367" y="84048"/>
                </a:lnTo>
                <a:close/>
              </a:path>
              <a:path w="43815" h="105410">
                <a:moveTo>
                  <a:pt x="16383" y="5753"/>
                </a:moveTo>
                <a:lnTo>
                  <a:pt x="15621" y="5753"/>
                </a:lnTo>
                <a:lnTo>
                  <a:pt x="14351" y="660"/>
                </a:lnTo>
                <a:lnTo>
                  <a:pt x="13843" y="660"/>
                </a:lnTo>
                <a:lnTo>
                  <a:pt x="13843" y="0"/>
                </a:lnTo>
                <a:lnTo>
                  <a:pt x="12065" y="1943"/>
                </a:lnTo>
                <a:lnTo>
                  <a:pt x="12065" y="3213"/>
                </a:lnTo>
                <a:lnTo>
                  <a:pt x="13843" y="3213"/>
                </a:lnTo>
                <a:lnTo>
                  <a:pt x="13081" y="4483"/>
                </a:lnTo>
                <a:lnTo>
                  <a:pt x="13589" y="4483"/>
                </a:lnTo>
                <a:lnTo>
                  <a:pt x="13081" y="5753"/>
                </a:lnTo>
                <a:lnTo>
                  <a:pt x="14859" y="5753"/>
                </a:lnTo>
                <a:lnTo>
                  <a:pt x="14351" y="7023"/>
                </a:lnTo>
                <a:lnTo>
                  <a:pt x="15113" y="7023"/>
                </a:lnTo>
                <a:lnTo>
                  <a:pt x="14732" y="8293"/>
                </a:lnTo>
                <a:lnTo>
                  <a:pt x="15367" y="7023"/>
                </a:lnTo>
                <a:lnTo>
                  <a:pt x="16383" y="7023"/>
                </a:lnTo>
                <a:lnTo>
                  <a:pt x="16383" y="5753"/>
                </a:lnTo>
                <a:close/>
              </a:path>
              <a:path w="43815" h="105410">
                <a:moveTo>
                  <a:pt x="16637" y="50253"/>
                </a:moveTo>
                <a:lnTo>
                  <a:pt x="14732" y="48387"/>
                </a:lnTo>
                <a:lnTo>
                  <a:pt x="15621" y="50253"/>
                </a:lnTo>
                <a:lnTo>
                  <a:pt x="16637" y="50253"/>
                </a:lnTo>
                <a:close/>
              </a:path>
              <a:path w="43815" h="105410">
                <a:moveTo>
                  <a:pt x="17907" y="50253"/>
                </a:moveTo>
                <a:lnTo>
                  <a:pt x="13716" y="43891"/>
                </a:lnTo>
                <a:lnTo>
                  <a:pt x="12827" y="42621"/>
                </a:lnTo>
                <a:lnTo>
                  <a:pt x="11811" y="42621"/>
                </a:lnTo>
                <a:lnTo>
                  <a:pt x="12141" y="43891"/>
                </a:lnTo>
                <a:lnTo>
                  <a:pt x="11049" y="43891"/>
                </a:lnTo>
                <a:lnTo>
                  <a:pt x="12573" y="47713"/>
                </a:lnTo>
                <a:lnTo>
                  <a:pt x="14097" y="47713"/>
                </a:lnTo>
                <a:lnTo>
                  <a:pt x="14732" y="48387"/>
                </a:lnTo>
                <a:lnTo>
                  <a:pt x="14097" y="47066"/>
                </a:lnTo>
                <a:lnTo>
                  <a:pt x="15367" y="47713"/>
                </a:lnTo>
                <a:lnTo>
                  <a:pt x="17907" y="50253"/>
                </a:lnTo>
                <a:close/>
              </a:path>
              <a:path w="43815" h="105410">
                <a:moveTo>
                  <a:pt x="17907" y="33731"/>
                </a:moveTo>
                <a:lnTo>
                  <a:pt x="17018" y="33731"/>
                </a:lnTo>
                <a:lnTo>
                  <a:pt x="14224" y="36271"/>
                </a:lnTo>
                <a:lnTo>
                  <a:pt x="15875" y="35001"/>
                </a:lnTo>
                <a:lnTo>
                  <a:pt x="17907" y="33731"/>
                </a:lnTo>
                <a:close/>
              </a:path>
              <a:path w="43815" h="105410">
                <a:moveTo>
                  <a:pt x="19431" y="83312"/>
                </a:moveTo>
                <a:lnTo>
                  <a:pt x="17907" y="83312"/>
                </a:lnTo>
                <a:lnTo>
                  <a:pt x="15367" y="84048"/>
                </a:lnTo>
                <a:lnTo>
                  <a:pt x="19431" y="83312"/>
                </a:lnTo>
                <a:close/>
              </a:path>
              <a:path w="43815" h="105410">
                <a:moveTo>
                  <a:pt x="19685" y="29908"/>
                </a:moveTo>
                <a:lnTo>
                  <a:pt x="18415" y="29908"/>
                </a:lnTo>
                <a:lnTo>
                  <a:pt x="17399" y="30492"/>
                </a:lnTo>
                <a:lnTo>
                  <a:pt x="19685" y="29908"/>
                </a:lnTo>
                <a:close/>
              </a:path>
              <a:path w="43815" h="105410">
                <a:moveTo>
                  <a:pt x="24384" y="60426"/>
                </a:moveTo>
                <a:lnTo>
                  <a:pt x="24003" y="60426"/>
                </a:lnTo>
                <a:lnTo>
                  <a:pt x="24384" y="60820"/>
                </a:lnTo>
                <a:lnTo>
                  <a:pt x="24384" y="60426"/>
                </a:lnTo>
                <a:close/>
              </a:path>
              <a:path w="43815" h="105410">
                <a:moveTo>
                  <a:pt x="27813" y="64236"/>
                </a:moveTo>
                <a:lnTo>
                  <a:pt x="24384" y="60820"/>
                </a:lnTo>
                <a:lnTo>
                  <a:pt x="24257" y="64236"/>
                </a:lnTo>
                <a:lnTo>
                  <a:pt x="26035" y="64236"/>
                </a:lnTo>
                <a:lnTo>
                  <a:pt x="26289" y="65506"/>
                </a:lnTo>
                <a:lnTo>
                  <a:pt x="27813" y="64236"/>
                </a:lnTo>
                <a:close/>
              </a:path>
              <a:path w="43815" h="105410">
                <a:moveTo>
                  <a:pt x="33528" y="81648"/>
                </a:moveTo>
                <a:lnTo>
                  <a:pt x="32512" y="82042"/>
                </a:lnTo>
                <a:lnTo>
                  <a:pt x="33274" y="82042"/>
                </a:lnTo>
                <a:lnTo>
                  <a:pt x="33528" y="81648"/>
                </a:lnTo>
                <a:close/>
              </a:path>
              <a:path w="43815" h="105410">
                <a:moveTo>
                  <a:pt x="35560" y="80772"/>
                </a:moveTo>
                <a:lnTo>
                  <a:pt x="35052" y="79502"/>
                </a:lnTo>
                <a:lnTo>
                  <a:pt x="33528" y="81648"/>
                </a:lnTo>
                <a:lnTo>
                  <a:pt x="35560" y="80772"/>
                </a:lnTo>
                <a:close/>
              </a:path>
              <a:path w="43815" h="105410">
                <a:moveTo>
                  <a:pt x="36957" y="29375"/>
                </a:moveTo>
                <a:lnTo>
                  <a:pt x="36576" y="29908"/>
                </a:lnTo>
                <a:lnTo>
                  <a:pt x="34925" y="30556"/>
                </a:lnTo>
                <a:lnTo>
                  <a:pt x="36830" y="29908"/>
                </a:lnTo>
                <a:lnTo>
                  <a:pt x="36957" y="29375"/>
                </a:lnTo>
                <a:close/>
              </a:path>
              <a:path w="43815" h="105410">
                <a:moveTo>
                  <a:pt x="37084" y="26098"/>
                </a:moveTo>
                <a:lnTo>
                  <a:pt x="36322" y="26098"/>
                </a:lnTo>
                <a:lnTo>
                  <a:pt x="34544" y="27368"/>
                </a:lnTo>
                <a:lnTo>
                  <a:pt x="36068" y="27368"/>
                </a:lnTo>
                <a:lnTo>
                  <a:pt x="37084" y="26098"/>
                </a:lnTo>
                <a:close/>
              </a:path>
              <a:path w="43815" h="105410">
                <a:moveTo>
                  <a:pt x="38354" y="9563"/>
                </a:moveTo>
                <a:lnTo>
                  <a:pt x="36322" y="7023"/>
                </a:lnTo>
                <a:lnTo>
                  <a:pt x="36322" y="5753"/>
                </a:lnTo>
                <a:lnTo>
                  <a:pt x="33528" y="5753"/>
                </a:lnTo>
                <a:lnTo>
                  <a:pt x="33528" y="7023"/>
                </a:lnTo>
                <a:lnTo>
                  <a:pt x="36322" y="9563"/>
                </a:lnTo>
                <a:lnTo>
                  <a:pt x="36322" y="8293"/>
                </a:lnTo>
                <a:lnTo>
                  <a:pt x="35052" y="7023"/>
                </a:lnTo>
                <a:lnTo>
                  <a:pt x="35814" y="7023"/>
                </a:lnTo>
                <a:lnTo>
                  <a:pt x="38100" y="10833"/>
                </a:lnTo>
                <a:lnTo>
                  <a:pt x="38354" y="10833"/>
                </a:lnTo>
                <a:lnTo>
                  <a:pt x="38354" y="9563"/>
                </a:lnTo>
                <a:close/>
              </a:path>
              <a:path w="43815" h="105410">
                <a:moveTo>
                  <a:pt x="38862" y="9563"/>
                </a:moveTo>
                <a:lnTo>
                  <a:pt x="38608" y="7023"/>
                </a:lnTo>
                <a:lnTo>
                  <a:pt x="36830" y="5753"/>
                </a:lnTo>
                <a:lnTo>
                  <a:pt x="36830" y="4724"/>
                </a:lnTo>
                <a:lnTo>
                  <a:pt x="36576" y="5753"/>
                </a:lnTo>
                <a:lnTo>
                  <a:pt x="36322" y="5753"/>
                </a:lnTo>
                <a:lnTo>
                  <a:pt x="37338" y="7023"/>
                </a:lnTo>
                <a:lnTo>
                  <a:pt x="38862" y="9563"/>
                </a:lnTo>
                <a:close/>
              </a:path>
              <a:path w="43815" h="105410">
                <a:moveTo>
                  <a:pt x="39116" y="23558"/>
                </a:moveTo>
                <a:lnTo>
                  <a:pt x="38100" y="24828"/>
                </a:lnTo>
                <a:lnTo>
                  <a:pt x="37084" y="26098"/>
                </a:lnTo>
                <a:lnTo>
                  <a:pt x="38100" y="26098"/>
                </a:lnTo>
                <a:lnTo>
                  <a:pt x="36068" y="27368"/>
                </a:lnTo>
                <a:lnTo>
                  <a:pt x="34036" y="28638"/>
                </a:lnTo>
                <a:lnTo>
                  <a:pt x="32766" y="28638"/>
                </a:lnTo>
                <a:lnTo>
                  <a:pt x="34544" y="27368"/>
                </a:lnTo>
                <a:lnTo>
                  <a:pt x="32766" y="27368"/>
                </a:lnTo>
                <a:lnTo>
                  <a:pt x="34036" y="26098"/>
                </a:lnTo>
                <a:lnTo>
                  <a:pt x="35306" y="24828"/>
                </a:lnTo>
                <a:lnTo>
                  <a:pt x="38100" y="24828"/>
                </a:lnTo>
                <a:lnTo>
                  <a:pt x="38862" y="23558"/>
                </a:lnTo>
                <a:lnTo>
                  <a:pt x="37592" y="22275"/>
                </a:lnTo>
                <a:lnTo>
                  <a:pt x="33020" y="26098"/>
                </a:lnTo>
                <a:lnTo>
                  <a:pt x="31750" y="24828"/>
                </a:lnTo>
                <a:lnTo>
                  <a:pt x="29210" y="24828"/>
                </a:lnTo>
                <a:lnTo>
                  <a:pt x="17399" y="28638"/>
                </a:lnTo>
                <a:lnTo>
                  <a:pt x="20193" y="28638"/>
                </a:lnTo>
                <a:lnTo>
                  <a:pt x="19685" y="29908"/>
                </a:lnTo>
                <a:lnTo>
                  <a:pt x="19939" y="29908"/>
                </a:lnTo>
                <a:lnTo>
                  <a:pt x="17526" y="32448"/>
                </a:lnTo>
                <a:lnTo>
                  <a:pt x="15875" y="32448"/>
                </a:lnTo>
                <a:lnTo>
                  <a:pt x="14224" y="35001"/>
                </a:lnTo>
                <a:lnTo>
                  <a:pt x="15875" y="33731"/>
                </a:lnTo>
                <a:lnTo>
                  <a:pt x="18161" y="32448"/>
                </a:lnTo>
                <a:lnTo>
                  <a:pt x="19939" y="32448"/>
                </a:lnTo>
                <a:lnTo>
                  <a:pt x="19939" y="35001"/>
                </a:lnTo>
                <a:lnTo>
                  <a:pt x="18415" y="36271"/>
                </a:lnTo>
                <a:lnTo>
                  <a:pt x="17399" y="36271"/>
                </a:lnTo>
                <a:lnTo>
                  <a:pt x="19939" y="35001"/>
                </a:lnTo>
                <a:lnTo>
                  <a:pt x="19939" y="32448"/>
                </a:lnTo>
                <a:lnTo>
                  <a:pt x="17907" y="33731"/>
                </a:lnTo>
                <a:lnTo>
                  <a:pt x="19304" y="33731"/>
                </a:lnTo>
                <a:lnTo>
                  <a:pt x="18161" y="35001"/>
                </a:lnTo>
                <a:lnTo>
                  <a:pt x="14605" y="36271"/>
                </a:lnTo>
                <a:lnTo>
                  <a:pt x="14605" y="37541"/>
                </a:lnTo>
                <a:lnTo>
                  <a:pt x="15748" y="36677"/>
                </a:lnTo>
                <a:lnTo>
                  <a:pt x="14224" y="38811"/>
                </a:lnTo>
                <a:lnTo>
                  <a:pt x="15621" y="38811"/>
                </a:lnTo>
                <a:lnTo>
                  <a:pt x="17907" y="37541"/>
                </a:lnTo>
                <a:lnTo>
                  <a:pt x="18669" y="37541"/>
                </a:lnTo>
                <a:lnTo>
                  <a:pt x="16383" y="38811"/>
                </a:lnTo>
                <a:lnTo>
                  <a:pt x="15367" y="40081"/>
                </a:lnTo>
                <a:lnTo>
                  <a:pt x="22606" y="37541"/>
                </a:lnTo>
                <a:lnTo>
                  <a:pt x="28956" y="38811"/>
                </a:lnTo>
                <a:lnTo>
                  <a:pt x="30226" y="37541"/>
                </a:lnTo>
                <a:lnTo>
                  <a:pt x="32766" y="35001"/>
                </a:lnTo>
                <a:lnTo>
                  <a:pt x="35306" y="32448"/>
                </a:lnTo>
                <a:lnTo>
                  <a:pt x="34798" y="31178"/>
                </a:lnTo>
                <a:lnTo>
                  <a:pt x="33528" y="32448"/>
                </a:lnTo>
                <a:lnTo>
                  <a:pt x="32766" y="32448"/>
                </a:lnTo>
                <a:lnTo>
                  <a:pt x="33274" y="31178"/>
                </a:lnTo>
                <a:lnTo>
                  <a:pt x="34925" y="30556"/>
                </a:lnTo>
                <a:lnTo>
                  <a:pt x="33020" y="31178"/>
                </a:lnTo>
                <a:lnTo>
                  <a:pt x="33782" y="29908"/>
                </a:lnTo>
                <a:lnTo>
                  <a:pt x="37211" y="28778"/>
                </a:lnTo>
                <a:lnTo>
                  <a:pt x="36957" y="29375"/>
                </a:lnTo>
                <a:lnTo>
                  <a:pt x="37592" y="28651"/>
                </a:lnTo>
                <a:lnTo>
                  <a:pt x="37973" y="27368"/>
                </a:lnTo>
                <a:lnTo>
                  <a:pt x="38354" y="26098"/>
                </a:lnTo>
                <a:lnTo>
                  <a:pt x="38862" y="26098"/>
                </a:lnTo>
                <a:lnTo>
                  <a:pt x="39116" y="24828"/>
                </a:lnTo>
                <a:lnTo>
                  <a:pt x="39116" y="23558"/>
                </a:lnTo>
                <a:close/>
              </a:path>
              <a:path w="43815" h="105410">
                <a:moveTo>
                  <a:pt x="39878" y="64236"/>
                </a:moveTo>
                <a:lnTo>
                  <a:pt x="37846" y="60426"/>
                </a:lnTo>
                <a:lnTo>
                  <a:pt x="36322" y="59156"/>
                </a:lnTo>
                <a:lnTo>
                  <a:pt x="31623" y="55346"/>
                </a:lnTo>
                <a:lnTo>
                  <a:pt x="29845" y="54063"/>
                </a:lnTo>
                <a:lnTo>
                  <a:pt x="24765" y="50253"/>
                </a:lnTo>
                <a:lnTo>
                  <a:pt x="20447" y="47713"/>
                </a:lnTo>
                <a:lnTo>
                  <a:pt x="14351" y="42621"/>
                </a:lnTo>
                <a:lnTo>
                  <a:pt x="11303" y="37541"/>
                </a:lnTo>
                <a:lnTo>
                  <a:pt x="12700" y="32448"/>
                </a:lnTo>
                <a:lnTo>
                  <a:pt x="14605" y="31483"/>
                </a:lnTo>
                <a:lnTo>
                  <a:pt x="13970" y="32448"/>
                </a:lnTo>
                <a:lnTo>
                  <a:pt x="14224" y="32448"/>
                </a:lnTo>
                <a:lnTo>
                  <a:pt x="17399" y="30492"/>
                </a:lnTo>
                <a:lnTo>
                  <a:pt x="15621" y="30962"/>
                </a:lnTo>
                <a:lnTo>
                  <a:pt x="20193" y="28638"/>
                </a:lnTo>
                <a:lnTo>
                  <a:pt x="16637" y="28651"/>
                </a:lnTo>
                <a:lnTo>
                  <a:pt x="14859" y="29908"/>
                </a:lnTo>
                <a:lnTo>
                  <a:pt x="10287" y="35001"/>
                </a:lnTo>
                <a:lnTo>
                  <a:pt x="10922" y="40081"/>
                </a:lnTo>
                <a:lnTo>
                  <a:pt x="14986" y="45173"/>
                </a:lnTo>
                <a:lnTo>
                  <a:pt x="20193" y="48983"/>
                </a:lnTo>
                <a:lnTo>
                  <a:pt x="17907" y="50253"/>
                </a:lnTo>
                <a:lnTo>
                  <a:pt x="16637" y="50253"/>
                </a:lnTo>
                <a:lnTo>
                  <a:pt x="14859" y="51193"/>
                </a:lnTo>
                <a:lnTo>
                  <a:pt x="14859" y="51523"/>
                </a:lnTo>
                <a:lnTo>
                  <a:pt x="14351" y="51523"/>
                </a:lnTo>
                <a:lnTo>
                  <a:pt x="14351" y="52793"/>
                </a:lnTo>
                <a:lnTo>
                  <a:pt x="12827" y="52793"/>
                </a:lnTo>
                <a:lnTo>
                  <a:pt x="12827" y="54063"/>
                </a:lnTo>
                <a:lnTo>
                  <a:pt x="16383" y="54063"/>
                </a:lnTo>
                <a:lnTo>
                  <a:pt x="18669" y="52793"/>
                </a:lnTo>
                <a:lnTo>
                  <a:pt x="20447" y="56616"/>
                </a:lnTo>
                <a:lnTo>
                  <a:pt x="20193" y="59156"/>
                </a:lnTo>
                <a:lnTo>
                  <a:pt x="21463" y="59156"/>
                </a:lnTo>
                <a:lnTo>
                  <a:pt x="24765" y="54063"/>
                </a:lnTo>
                <a:lnTo>
                  <a:pt x="24384" y="60426"/>
                </a:lnTo>
                <a:lnTo>
                  <a:pt x="29591" y="60426"/>
                </a:lnTo>
                <a:lnTo>
                  <a:pt x="32512" y="62966"/>
                </a:lnTo>
                <a:lnTo>
                  <a:pt x="31496" y="62966"/>
                </a:lnTo>
                <a:lnTo>
                  <a:pt x="32004" y="65506"/>
                </a:lnTo>
                <a:lnTo>
                  <a:pt x="32893" y="65506"/>
                </a:lnTo>
                <a:lnTo>
                  <a:pt x="33274" y="64236"/>
                </a:lnTo>
                <a:lnTo>
                  <a:pt x="34036" y="65506"/>
                </a:lnTo>
                <a:lnTo>
                  <a:pt x="38608" y="69291"/>
                </a:lnTo>
                <a:lnTo>
                  <a:pt x="38608" y="66789"/>
                </a:lnTo>
                <a:lnTo>
                  <a:pt x="38862" y="66789"/>
                </a:lnTo>
                <a:lnTo>
                  <a:pt x="38354" y="65506"/>
                </a:lnTo>
                <a:lnTo>
                  <a:pt x="37084" y="64325"/>
                </a:lnTo>
                <a:lnTo>
                  <a:pt x="37084" y="65582"/>
                </a:lnTo>
                <a:lnTo>
                  <a:pt x="35433" y="64236"/>
                </a:lnTo>
                <a:lnTo>
                  <a:pt x="32258" y="61696"/>
                </a:lnTo>
                <a:lnTo>
                  <a:pt x="34036" y="61696"/>
                </a:lnTo>
                <a:lnTo>
                  <a:pt x="37084" y="65582"/>
                </a:lnTo>
                <a:lnTo>
                  <a:pt x="37084" y="64325"/>
                </a:lnTo>
                <a:lnTo>
                  <a:pt x="34290" y="61696"/>
                </a:lnTo>
                <a:lnTo>
                  <a:pt x="33020" y="60426"/>
                </a:lnTo>
                <a:lnTo>
                  <a:pt x="34544" y="60426"/>
                </a:lnTo>
                <a:lnTo>
                  <a:pt x="37338" y="62966"/>
                </a:lnTo>
                <a:lnTo>
                  <a:pt x="39370" y="65506"/>
                </a:lnTo>
                <a:lnTo>
                  <a:pt x="35052" y="59156"/>
                </a:lnTo>
                <a:lnTo>
                  <a:pt x="35560" y="59156"/>
                </a:lnTo>
                <a:lnTo>
                  <a:pt x="37846" y="61696"/>
                </a:lnTo>
                <a:lnTo>
                  <a:pt x="39878" y="64236"/>
                </a:lnTo>
                <a:close/>
              </a:path>
              <a:path w="43815" h="105410">
                <a:moveTo>
                  <a:pt x="39878" y="5753"/>
                </a:moveTo>
                <a:lnTo>
                  <a:pt x="37973" y="4533"/>
                </a:lnTo>
                <a:lnTo>
                  <a:pt x="37846" y="3213"/>
                </a:lnTo>
                <a:lnTo>
                  <a:pt x="38100" y="3213"/>
                </a:lnTo>
                <a:lnTo>
                  <a:pt x="37846" y="1943"/>
                </a:lnTo>
                <a:lnTo>
                  <a:pt x="39751" y="1943"/>
                </a:lnTo>
                <a:lnTo>
                  <a:pt x="38608" y="660"/>
                </a:lnTo>
                <a:lnTo>
                  <a:pt x="36576" y="660"/>
                </a:lnTo>
                <a:lnTo>
                  <a:pt x="37592" y="1943"/>
                </a:lnTo>
                <a:lnTo>
                  <a:pt x="36830" y="4533"/>
                </a:lnTo>
                <a:lnTo>
                  <a:pt x="38100" y="5753"/>
                </a:lnTo>
                <a:lnTo>
                  <a:pt x="38608" y="5753"/>
                </a:lnTo>
                <a:lnTo>
                  <a:pt x="39624" y="8293"/>
                </a:lnTo>
                <a:lnTo>
                  <a:pt x="39878" y="5753"/>
                </a:lnTo>
                <a:close/>
              </a:path>
              <a:path w="43815" h="105410">
                <a:moveTo>
                  <a:pt x="41910" y="83312"/>
                </a:moveTo>
                <a:lnTo>
                  <a:pt x="38608" y="75679"/>
                </a:lnTo>
                <a:lnTo>
                  <a:pt x="37846" y="75679"/>
                </a:lnTo>
                <a:lnTo>
                  <a:pt x="33782" y="69329"/>
                </a:lnTo>
                <a:lnTo>
                  <a:pt x="33528" y="71869"/>
                </a:lnTo>
                <a:lnTo>
                  <a:pt x="36957" y="75679"/>
                </a:lnTo>
                <a:lnTo>
                  <a:pt x="38989" y="81648"/>
                </a:lnTo>
                <a:lnTo>
                  <a:pt x="38989" y="83312"/>
                </a:lnTo>
                <a:lnTo>
                  <a:pt x="38735" y="85852"/>
                </a:lnTo>
                <a:lnTo>
                  <a:pt x="35763" y="88404"/>
                </a:lnTo>
                <a:lnTo>
                  <a:pt x="35179" y="88404"/>
                </a:lnTo>
                <a:lnTo>
                  <a:pt x="35179" y="88912"/>
                </a:lnTo>
                <a:lnTo>
                  <a:pt x="34290" y="89674"/>
                </a:lnTo>
                <a:lnTo>
                  <a:pt x="34036" y="89674"/>
                </a:lnTo>
                <a:lnTo>
                  <a:pt x="35179" y="88912"/>
                </a:lnTo>
                <a:lnTo>
                  <a:pt x="35179" y="88404"/>
                </a:lnTo>
                <a:lnTo>
                  <a:pt x="34036" y="88404"/>
                </a:lnTo>
                <a:lnTo>
                  <a:pt x="36068" y="87134"/>
                </a:lnTo>
                <a:lnTo>
                  <a:pt x="36576" y="85852"/>
                </a:lnTo>
                <a:lnTo>
                  <a:pt x="36068" y="85852"/>
                </a:lnTo>
                <a:lnTo>
                  <a:pt x="36830" y="84582"/>
                </a:lnTo>
                <a:lnTo>
                  <a:pt x="35814" y="84582"/>
                </a:lnTo>
                <a:lnTo>
                  <a:pt x="36576" y="83312"/>
                </a:lnTo>
                <a:lnTo>
                  <a:pt x="36322" y="83312"/>
                </a:lnTo>
                <a:lnTo>
                  <a:pt x="34036" y="84582"/>
                </a:lnTo>
                <a:lnTo>
                  <a:pt x="35560" y="84582"/>
                </a:lnTo>
                <a:lnTo>
                  <a:pt x="35306" y="84899"/>
                </a:lnTo>
                <a:lnTo>
                  <a:pt x="35306" y="86233"/>
                </a:lnTo>
                <a:lnTo>
                  <a:pt x="35306" y="87134"/>
                </a:lnTo>
                <a:lnTo>
                  <a:pt x="33528" y="87134"/>
                </a:lnTo>
                <a:lnTo>
                  <a:pt x="35306" y="86233"/>
                </a:lnTo>
                <a:lnTo>
                  <a:pt x="35306" y="84899"/>
                </a:lnTo>
                <a:lnTo>
                  <a:pt x="34544" y="85852"/>
                </a:lnTo>
                <a:lnTo>
                  <a:pt x="33020" y="85852"/>
                </a:lnTo>
                <a:lnTo>
                  <a:pt x="33020" y="84582"/>
                </a:lnTo>
                <a:lnTo>
                  <a:pt x="32512" y="84582"/>
                </a:lnTo>
                <a:lnTo>
                  <a:pt x="35560" y="83312"/>
                </a:lnTo>
                <a:lnTo>
                  <a:pt x="35814" y="82042"/>
                </a:lnTo>
                <a:lnTo>
                  <a:pt x="35560" y="82042"/>
                </a:lnTo>
                <a:lnTo>
                  <a:pt x="33528" y="83312"/>
                </a:lnTo>
                <a:lnTo>
                  <a:pt x="33274" y="83312"/>
                </a:lnTo>
                <a:lnTo>
                  <a:pt x="35560" y="82042"/>
                </a:lnTo>
                <a:lnTo>
                  <a:pt x="35560" y="80772"/>
                </a:lnTo>
                <a:lnTo>
                  <a:pt x="34544" y="82042"/>
                </a:lnTo>
                <a:lnTo>
                  <a:pt x="33274" y="82042"/>
                </a:lnTo>
                <a:lnTo>
                  <a:pt x="32258" y="83312"/>
                </a:lnTo>
                <a:lnTo>
                  <a:pt x="19939" y="83312"/>
                </a:lnTo>
                <a:lnTo>
                  <a:pt x="19939" y="89674"/>
                </a:lnTo>
                <a:lnTo>
                  <a:pt x="18669" y="90944"/>
                </a:lnTo>
                <a:lnTo>
                  <a:pt x="15875" y="90944"/>
                </a:lnTo>
                <a:lnTo>
                  <a:pt x="17145" y="89674"/>
                </a:lnTo>
                <a:lnTo>
                  <a:pt x="19939" y="89674"/>
                </a:lnTo>
                <a:lnTo>
                  <a:pt x="19939" y="83312"/>
                </a:lnTo>
                <a:lnTo>
                  <a:pt x="19431" y="83312"/>
                </a:lnTo>
                <a:lnTo>
                  <a:pt x="17653" y="84582"/>
                </a:lnTo>
                <a:lnTo>
                  <a:pt x="15113" y="84582"/>
                </a:lnTo>
                <a:lnTo>
                  <a:pt x="13335" y="85852"/>
                </a:lnTo>
                <a:lnTo>
                  <a:pt x="17907" y="84582"/>
                </a:lnTo>
                <a:lnTo>
                  <a:pt x="19177" y="85852"/>
                </a:lnTo>
                <a:lnTo>
                  <a:pt x="19177" y="87134"/>
                </a:lnTo>
                <a:lnTo>
                  <a:pt x="18415" y="88404"/>
                </a:lnTo>
                <a:lnTo>
                  <a:pt x="18161" y="88315"/>
                </a:lnTo>
                <a:lnTo>
                  <a:pt x="14859" y="89255"/>
                </a:lnTo>
                <a:lnTo>
                  <a:pt x="17653" y="88404"/>
                </a:lnTo>
                <a:lnTo>
                  <a:pt x="18161" y="88404"/>
                </a:lnTo>
                <a:lnTo>
                  <a:pt x="16256" y="87591"/>
                </a:lnTo>
                <a:lnTo>
                  <a:pt x="18161" y="87134"/>
                </a:lnTo>
                <a:lnTo>
                  <a:pt x="19177" y="87134"/>
                </a:lnTo>
                <a:lnTo>
                  <a:pt x="19177" y="85852"/>
                </a:lnTo>
                <a:lnTo>
                  <a:pt x="17145" y="85852"/>
                </a:lnTo>
                <a:lnTo>
                  <a:pt x="15113" y="87134"/>
                </a:lnTo>
                <a:lnTo>
                  <a:pt x="13081" y="87134"/>
                </a:lnTo>
                <a:lnTo>
                  <a:pt x="13081" y="88404"/>
                </a:lnTo>
                <a:lnTo>
                  <a:pt x="14478" y="88049"/>
                </a:lnTo>
                <a:lnTo>
                  <a:pt x="13335" y="89674"/>
                </a:lnTo>
                <a:lnTo>
                  <a:pt x="13589" y="90944"/>
                </a:lnTo>
                <a:lnTo>
                  <a:pt x="13335" y="90944"/>
                </a:lnTo>
                <a:lnTo>
                  <a:pt x="13335" y="92214"/>
                </a:lnTo>
                <a:lnTo>
                  <a:pt x="17907" y="92214"/>
                </a:lnTo>
                <a:lnTo>
                  <a:pt x="26670" y="90944"/>
                </a:lnTo>
                <a:lnTo>
                  <a:pt x="33782" y="90944"/>
                </a:lnTo>
                <a:lnTo>
                  <a:pt x="41402" y="89674"/>
                </a:lnTo>
                <a:lnTo>
                  <a:pt x="41529" y="88404"/>
                </a:lnTo>
                <a:lnTo>
                  <a:pt x="41910" y="83312"/>
                </a:lnTo>
                <a:close/>
              </a:path>
              <a:path w="43815" h="105410">
                <a:moveTo>
                  <a:pt x="43561" y="8293"/>
                </a:moveTo>
                <a:lnTo>
                  <a:pt x="41910" y="4483"/>
                </a:lnTo>
                <a:lnTo>
                  <a:pt x="40767" y="3213"/>
                </a:lnTo>
                <a:lnTo>
                  <a:pt x="39116" y="3213"/>
                </a:lnTo>
                <a:lnTo>
                  <a:pt x="39243" y="3505"/>
                </a:lnTo>
                <a:lnTo>
                  <a:pt x="41783" y="8293"/>
                </a:lnTo>
                <a:lnTo>
                  <a:pt x="41529" y="14655"/>
                </a:lnTo>
                <a:lnTo>
                  <a:pt x="38100" y="19735"/>
                </a:lnTo>
                <a:lnTo>
                  <a:pt x="31750" y="24828"/>
                </a:lnTo>
                <a:lnTo>
                  <a:pt x="32766" y="24828"/>
                </a:lnTo>
                <a:lnTo>
                  <a:pt x="34036" y="23558"/>
                </a:lnTo>
                <a:lnTo>
                  <a:pt x="35306" y="23558"/>
                </a:lnTo>
                <a:lnTo>
                  <a:pt x="38862" y="21005"/>
                </a:lnTo>
                <a:lnTo>
                  <a:pt x="41529" y="18465"/>
                </a:lnTo>
                <a:lnTo>
                  <a:pt x="42926" y="14655"/>
                </a:lnTo>
                <a:lnTo>
                  <a:pt x="43561" y="8293"/>
                </a:lnTo>
                <a:close/>
              </a:path>
            </a:pathLst>
          </a:custGeom>
          <a:solidFill>
            <a:srgbClr val="79C5DF"/>
          </a:solidFill>
        </p:spPr>
        <p:txBody>
          <a:bodyPr wrap="square" lIns="0" tIns="0" rIns="0" bIns="0" rtlCol="0"/>
          <a:lstStyle/>
          <a:p>
            <a:endParaRPr sz="1867"/>
          </a:p>
        </p:txBody>
      </p:sp>
      <p:sp>
        <p:nvSpPr>
          <p:cNvPr id="46" name="bg object 46"/>
          <p:cNvSpPr/>
          <p:nvPr/>
        </p:nvSpPr>
        <p:spPr>
          <a:xfrm>
            <a:off x="9852661" y="5852262"/>
            <a:ext cx="215900" cy="283633"/>
          </a:xfrm>
          <a:custGeom>
            <a:avLst/>
            <a:gdLst/>
            <a:ahLst/>
            <a:cxnLst/>
            <a:rect l="l" t="t" r="r" b="b"/>
            <a:pathLst>
              <a:path w="161925" h="212725">
                <a:moveTo>
                  <a:pt x="13462" y="202539"/>
                </a:moveTo>
                <a:lnTo>
                  <a:pt x="12827" y="201028"/>
                </a:lnTo>
                <a:lnTo>
                  <a:pt x="12573" y="200647"/>
                </a:lnTo>
                <a:lnTo>
                  <a:pt x="11938" y="199250"/>
                </a:lnTo>
                <a:lnTo>
                  <a:pt x="9906" y="197345"/>
                </a:lnTo>
                <a:lnTo>
                  <a:pt x="6731" y="197345"/>
                </a:lnTo>
                <a:lnTo>
                  <a:pt x="6350" y="196570"/>
                </a:lnTo>
                <a:lnTo>
                  <a:pt x="5207" y="196570"/>
                </a:lnTo>
                <a:lnTo>
                  <a:pt x="4826" y="196189"/>
                </a:lnTo>
                <a:lnTo>
                  <a:pt x="3429" y="196189"/>
                </a:lnTo>
                <a:lnTo>
                  <a:pt x="3175" y="195808"/>
                </a:lnTo>
                <a:lnTo>
                  <a:pt x="1905" y="195808"/>
                </a:lnTo>
                <a:lnTo>
                  <a:pt x="1397" y="194665"/>
                </a:lnTo>
                <a:lnTo>
                  <a:pt x="0" y="190982"/>
                </a:lnTo>
                <a:lnTo>
                  <a:pt x="0" y="192887"/>
                </a:lnTo>
                <a:lnTo>
                  <a:pt x="3175" y="200393"/>
                </a:lnTo>
                <a:lnTo>
                  <a:pt x="3683" y="201663"/>
                </a:lnTo>
                <a:lnTo>
                  <a:pt x="4191" y="204965"/>
                </a:lnTo>
                <a:lnTo>
                  <a:pt x="4953" y="204965"/>
                </a:lnTo>
                <a:lnTo>
                  <a:pt x="4826" y="204330"/>
                </a:lnTo>
                <a:lnTo>
                  <a:pt x="4699" y="201663"/>
                </a:lnTo>
                <a:lnTo>
                  <a:pt x="5715" y="202298"/>
                </a:lnTo>
                <a:lnTo>
                  <a:pt x="5715" y="204711"/>
                </a:lnTo>
                <a:lnTo>
                  <a:pt x="6731" y="204965"/>
                </a:lnTo>
                <a:lnTo>
                  <a:pt x="6223" y="203314"/>
                </a:lnTo>
                <a:lnTo>
                  <a:pt x="6096" y="201663"/>
                </a:lnTo>
                <a:lnTo>
                  <a:pt x="5969" y="200901"/>
                </a:lnTo>
                <a:lnTo>
                  <a:pt x="6477" y="201663"/>
                </a:lnTo>
                <a:lnTo>
                  <a:pt x="7493" y="203822"/>
                </a:lnTo>
                <a:lnTo>
                  <a:pt x="8382" y="204330"/>
                </a:lnTo>
                <a:lnTo>
                  <a:pt x="8382" y="203314"/>
                </a:lnTo>
                <a:lnTo>
                  <a:pt x="7493" y="201917"/>
                </a:lnTo>
                <a:lnTo>
                  <a:pt x="8255" y="201028"/>
                </a:lnTo>
                <a:lnTo>
                  <a:pt x="8509" y="201917"/>
                </a:lnTo>
                <a:lnTo>
                  <a:pt x="9525" y="203822"/>
                </a:lnTo>
                <a:lnTo>
                  <a:pt x="9779" y="204965"/>
                </a:lnTo>
                <a:lnTo>
                  <a:pt x="10160" y="203822"/>
                </a:lnTo>
                <a:lnTo>
                  <a:pt x="10033" y="203187"/>
                </a:lnTo>
                <a:lnTo>
                  <a:pt x="9525" y="201282"/>
                </a:lnTo>
                <a:lnTo>
                  <a:pt x="9779" y="201028"/>
                </a:lnTo>
                <a:lnTo>
                  <a:pt x="9906" y="200901"/>
                </a:lnTo>
                <a:lnTo>
                  <a:pt x="10160" y="200647"/>
                </a:lnTo>
                <a:lnTo>
                  <a:pt x="11430" y="204330"/>
                </a:lnTo>
                <a:lnTo>
                  <a:pt x="11557" y="204965"/>
                </a:lnTo>
                <a:lnTo>
                  <a:pt x="12065" y="204076"/>
                </a:lnTo>
                <a:lnTo>
                  <a:pt x="11303" y="202171"/>
                </a:lnTo>
                <a:lnTo>
                  <a:pt x="11176" y="201028"/>
                </a:lnTo>
                <a:lnTo>
                  <a:pt x="13462" y="202539"/>
                </a:lnTo>
                <a:close/>
              </a:path>
              <a:path w="161925" h="212725">
                <a:moveTo>
                  <a:pt x="14224" y="210553"/>
                </a:moveTo>
                <a:lnTo>
                  <a:pt x="13970" y="205600"/>
                </a:lnTo>
                <a:lnTo>
                  <a:pt x="13843" y="204774"/>
                </a:lnTo>
                <a:lnTo>
                  <a:pt x="10541" y="209804"/>
                </a:lnTo>
                <a:lnTo>
                  <a:pt x="14224" y="210553"/>
                </a:lnTo>
                <a:close/>
              </a:path>
              <a:path w="161925" h="212725">
                <a:moveTo>
                  <a:pt x="14732" y="203441"/>
                </a:moveTo>
                <a:lnTo>
                  <a:pt x="13462" y="202539"/>
                </a:lnTo>
                <a:lnTo>
                  <a:pt x="13462" y="202806"/>
                </a:lnTo>
                <a:lnTo>
                  <a:pt x="13843" y="204774"/>
                </a:lnTo>
                <a:lnTo>
                  <a:pt x="14732" y="203441"/>
                </a:lnTo>
                <a:close/>
              </a:path>
              <a:path w="161925" h="212725">
                <a:moveTo>
                  <a:pt x="16256" y="210972"/>
                </a:moveTo>
                <a:lnTo>
                  <a:pt x="14224" y="210553"/>
                </a:lnTo>
                <a:lnTo>
                  <a:pt x="14224" y="211709"/>
                </a:lnTo>
                <a:lnTo>
                  <a:pt x="16256" y="210972"/>
                </a:lnTo>
                <a:close/>
              </a:path>
              <a:path w="161925" h="212725">
                <a:moveTo>
                  <a:pt x="22098" y="202399"/>
                </a:moveTo>
                <a:lnTo>
                  <a:pt x="21336" y="202806"/>
                </a:lnTo>
                <a:lnTo>
                  <a:pt x="21336" y="203695"/>
                </a:lnTo>
                <a:lnTo>
                  <a:pt x="22098" y="202399"/>
                </a:lnTo>
                <a:close/>
              </a:path>
              <a:path w="161925" h="212725">
                <a:moveTo>
                  <a:pt x="25400" y="211328"/>
                </a:moveTo>
                <a:lnTo>
                  <a:pt x="21971" y="205600"/>
                </a:lnTo>
                <a:lnTo>
                  <a:pt x="21717" y="205219"/>
                </a:lnTo>
                <a:lnTo>
                  <a:pt x="21590" y="204965"/>
                </a:lnTo>
                <a:lnTo>
                  <a:pt x="20574" y="203187"/>
                </a:lnTo>
                <a:lnTo>
                  <a:pt x="21336" y="202806"/>
                </a:lnTo>
                <a:lnTo>
                  <a:pt x="21463" y="202298"/>
                </a:lnTo>
                <a:lnTo>
                  <a:pt x="21590" y="201028"/>
                </a:lnTo>
                <a:lnTo>
                  <a:pt x="20320" y="202298"/>
                </a:lnTo>
                <a:lnTo>
                  <a:pt x="20193" y="201663"/>
                </a:lnTo>
                <a:lnTo>
                  <a:pt x="20066" y="201282"/>
                </a:lnTo>
                <a:lnTo>
                  <a:pt x="20828" y="200901"/>
                </a:lnTo>
                <a:lnTo>
                  <a:pt x="21082" y="200393"/>
                </a:lnTo>
                <a:lnTo>
                  <a:pt x="20828" y="199885"/>
                </a:lnTo>
                <a:lnTo>
                  <a:pt x="19812" y="200825"/>
                </a:lnTo>
                <a:lnTo>
                  <a:pt x="19812" y="200647"/>
                </a:lnTo>
                <a:lnTo>
                  <a:pt x="19812" y="200393"/>
                </a:lnTo>
                <a:lnTo>
                  <a:pt x="19812" y="199123"/>
                </a:lnTo>
                <a:lnTo>
                  <a:pt x="19748" y="200888"/>
                </a:lnTo>
                <a:lnTo>
                  <a:pt x="19304" y="201282"/>
                </a:lnTo>
                <a:lnTo>
                  <a:pt x="19050" y="201663"/>
                </a:lnTo>
                <a:lnTo>
                  <a:pt x="18542" y="200647"/>
                </a:lnTo>
                <a:lnTo>
                  <a:pt x="19748" y="200888"/>
                </a:lnTo>
                <a:lnTo>
                  <a:pt x="19748" y="199161"/>
                </a:lnTo>
                <a:lnTo>
                  <a:pt x="18542" y="199885"/>
                </a:lnTo>
                <a:lnTo>
                  <a:pt x="18288" y="200393"/>
                </a:lnTo>
                <a:lnTo>
                  <a:pt x="17780" y="200139"/>
                </a:lnTo>
                <a:lnTo>
                  <a:pt x="18288" y="198869"/>
                </a:lnTo>
                <a:lnTo>
                  <a:pt x="19304" y="198869"/>
                </a:lnTo>
                <a:lnTo>
                  <a:pt x="13970" y="197853"/>
                </a:lnTo>
                <a:lnTo>
                  <a:pt x="19558" y="203314"/>
                </a:lnTo>
                <a:lnTo>
                  <a:pt x="16002" y="206108"/>
                </a:lnTo>
                <a:lnTo>
                  <a:pt x="17780" y="206108"/>
                </a:lnTo>
                <a:lnTo>
                  <a:pt x="17272" y="205219"/>
                </a:lnTo>
                <a:lnTo>
                  <a:pt x="18034" y="204965"/>
                </a:lnTo>
                <a:lnTo>
                  <a:pt x="17907" y="205854"/>
                </a:lnTo>
                <a:lnTo>
                  <a:pt x="17780" y="206108"/>
                </a:lnTo>
                <a:lnTo>
                  <a:pt x="17653" y="206362"/>
                </a:lnTo>
                <a:lnTo>
                  <a:pt x="17526" y="207378"/>
                </a:lnTo>
                <a:lnTo>
                  <a:pt x="18796" y="205854"/>
                </a:lnTo>
                <a:lnTo>
                  <a:pt x="19050" y="205219"/>
                </a:lnTo>
                <a:lnTo>
                  <a:pt x="19558" y="205600"/>
                </a:lnTo>
                <a:lnTo>
                  <a:pt x="18796" y="206870"/>
                </a:lnTo>
                <a:lnTo>
                  <a:pt x="19050" y="207124"/>
                </a:lnTo>
                <a:lnTo>
                  <a:pt x="19304" y="206362"/>
                </a:lnTo>
                <a:lnTo>
                  <a:pt x="20574" y="205219"/>
                </a:lnTo>
                <a:lnTo>
                  <a:pt x="20447" y="206743"/>
                </a:lnTo>
                <a:lnTo>
                  <a:pt x="20320" y="207124"/>
                </a:lnTo>
                <a:lnTo>
                  <a:pt x="20574" y="206616"/>
                </a:lnTo>
                <a:lnTo>
                  <a:pt x="21336" y="206108"/>
                </a:lnTo>
                <a:lnTo>
                  <a:pt x="21590" y="205600"/>
                </a:lnTo>
                <a:lnTo>
                  <a:pt x="21590" y="205854"/>
                </a:lnTo>
                <a:lnTo>
                  <a:pt x="21717" y="207124"/>
                </a:lnTo>
                <a:lnTo>
                  <a:pt x="21209" y="208661"/>
                </a:lnTo>
                <a:lnTo>
                  <a:pt x="19812" y="209677"/>
                </a:lnTo>
                <a:lnTo>
                  <a:pt x="16256" y="210972"/>
                </a:lnTo>
                <a:lnTo>
                  <a:pt x="18034" y="211328"/>
                </a:lnTo>
                <a:lnTo>
                  <a:pt x="25400" y="211328"/>
                </a:lnTo>
                <a:close/>
              </a:path>
              <a:path w="161925" h="212725">
                <a:moveTo>
                  <a:pt x="25654" y="200647"/>
                </a:moveTo>
                <a:lnTo>
                  <a:pt x="24892" y="199885"/>
                </a:lnTo>
                <a:lnTo>
                  <a:pt x="25146" y="200647"/>
                </a:lnTo>
                <a:lnTo>
                  <a:pt x="23876" y="199885"/>
                </a:lnTo>
                <a:lnTo>
                  <a:pt x="23368" y="200393"/>
                </a:lnTo>
                <a:lnTo>
                  <a:pt x="22098" y="202399"/>
                </a:lnTo>
                <a:lnTo>
                  <a:pt x="25654" y="200647"/>
                </a:lnTo>
                <a:close/>
              </a:path>
              <a:path w="161925" h="212725">
                <a:moveTo>
                  <a:pt x="38354" y="193014"/>
                </a:moveTo>
                <a:lnTo>
                  <a:pt x="37084" y="193014"/>
                </a:lnTo>
                <a:lnTo>
                  <a:pt x="36703" y="192633"/>
                </a:lnTo>
                <a:lnTo>
                  <a:pt x="36068" y="192633"/>
                </a:lnTo>
                <a:lnTo>
                  <a:pt x="35560" y="192506"/>
                </a:lnTo>
                <a:lnTo>
                  <a:pt x="34544" y="190220"/>
                </a:lnTo>
                <a:lnTo>
                  <a:pt x="34036" y="189966"/>
                </a:lnTo>
                <a:lnTo>
                  <a:pt x="33782" y="190728"/>
                </a:lnTo>
                <a:lnTo>
                  <a:pt x="34671" y="190728"/>
                </a:lnTo>
                <a:lnTo>
                  <a:pt x="34671" y="191998"/>
                </a:lnTo>
                <a:lnTo>
                  <a:pt x="33401" y="191998"/>
                </a:lnTo>
                <a:lnTo>
                  <a:pt x="34036" y="193014"/>
                </a:lnTo>
                <a:lnTo>
                  <a:pt x="34544" y="196570"/>
                </a:lnTo>
                <a:lnTo>
                  <a:pt x="34671" y="197980"/>
                </a:lnTo>
                <a:lnTo>
                  <a:pt x="33020" y="199885"/>
                </a:lnTo>
                <a:lnTo>
                  <a:pt x="28702" y="199885"/>
                </a:lnTo>
                <a:lnTo>
                  <a:pt x="29464" y="203822"/>
                </a:lnTo>
                <a:lnTo>
                  <a:pt x="36449" y="199250"/>
                </a:lnTo>
                <a:lnTo>
                  <a:pt x="37846" y="197294"/>
                </a:lnTo>
                <a:lnTo>
                  <a:pt x="36449" y="197091"/>
                </a:lnTo>
                <a:lnTo>
                  <a:pt x="36576" y="195211"/>
                </a:lnTo>
                <a:lnTo>
                  <a:pt x="38354" y="193014"/>
                </a:lnTo>
                <a:close/>
              </a:path>
              <a:path w="161925" h="212725">
                <a:moveTo>
                  <a:pt x="41148" y="197345"/>
                </a:moveTo>
                <a:lnTo>
                  <a:pt x="38227" y="197345"/>
                </a:lnTo>
                <a:lnTo>
                  <a:pt x="38100" y="197319"/>
                </a:lnTo>
                <a:lnTo>
                  <a:pt x="38227" y="198361"/>
                </a:lnTo>
                <a:lnTo>
                  <a:pt x="35306" y="200647"/>
                </a:lnTo>
                <a:lnTo>
                  <a:pt x="34290" y="201282"/>
                </a:lnTo>
                <a:lnTo>
                  <a:pt x="34290" y="202679"/>
                </a:lnTo>
                <a:lnTo>
                  <a:pt x="37719" y="198869"/>
                </a:lnTo>
                <a:lnTo>
                  <a:pt x="37973" y="198615"/>
                </a:lnTo>
                <a:lnTo>
                  <a:pt x="38100" y="198996"/>
                </a:lnTo>
                <a:lnTo>
                  <a:pt x="37084" y="200901"/>
                </a:lnTo>
                <a:lnTo>
                  <a:pt x="37465" y="201028"/>
                </a:lnTo>
                <a:lnTo>
                  <a:pt x="38608" y="199250"/>
                </a:lnTo>
                <a:lnTo>
                  <a:pt x="38989" y="198869"/>
                </a:lnTo>
                <a:lnTo>
                  <a:pt x="38735" y="199885"/>
                </a:lnTo>
                <a:lnTo>
                  <a:pt x="37846" y="200825"/>
                </a:lnTo>
                <a:lnTo>
                  <a:pt x="37719" y="201917"/>
                </a:lnTo>
                <a:lnTo>
                  <a:pt x="41021" y="199631"/>
                </a:lnTo>
                <a:lnTo>
                  <a:pt x="41021" y="198869"/>
                </a:lnTo>
                <a:lnTo>
                  <a:pt x="41021" y="198615"/>
                </a:lnTo>
                <a:lnTo>
                  <a:pt x="41148" y="197345"/>
                </a:lnTo>
                <a:close/>
              </a:path>
              <a:path w="161925" h="212725">
                <a:moveTo>
                  <a:pt x="45212" y="199174"/>
                </a:moveTo>
                <a:lnTo>
                  <a:pt x="41783" y="199631"/>
                </a:lnTo>
                <a:lnTo>
                  <a:pt x="41021" y="199885"/>
                </a:lnTo>
                <a:lnTo>
                  <a:pt x="41021" y="200647"/>
                </a:lnTo>
                <a:lnTo>
                  <a:pt x="42799" y="200393"/>
                </a:lnTo>
                <a:lnTo>
                  <a:pt x="43561" y="200139"/>
                </a:lnTo>
                <a:lnTo>
                  <a:pt x="45212" y="199174"/>
                </a:lnTo>
                <a:close/>
              </a:path>
              <a:path w="161925" h="212725">
                <a:moveTo>
                  <a:pt x="48768" y="212699"/>
                </a:moveTo>
                <a:lnTo>
                  <a:pt x="47879" y="212267"/>
                </a:lnTo>
                <a:lnTo>
                  <a:pt x="47879" y="212725"/>
                </a:lnTo>
                <a:lnTo>
                  <a:pt x="48768" y="212699"/>
                </a:lnTo>
                <a:close/>
              </a:path>
              <a:path w="161925" h="212725">
                <a:moveTo>
                  <a:pt x="54102" y="208534"/>
                </a:moveTo>
                <a:lnTo>
                  <a:pt x="52451" y="206489"/>
                </a:lnTo>
                <a:lnTo>
                  <a:pt x="52451" y="206108"/>
                </a:lnTo>
                <a:lnTo>
                  <a:pt x="52705" y="204330"/>
                </a:lnTo>
                <a:lnTo>
                  <a:pt x="52832" y="203695"/>
                </a:lnTo>
                <a:lnTo>
                  <a:pt x="52959" y="203187"/>
                </a:lnTo>
                <a:lnTo>
                  <a:pt x="53086" y="201917"/>
                </a:lnTo>
                <a:lnTo>
                  <a:pt x="53467" y="200139"/>
                </a:lnTo>
                <a:lnTo>
                  <a:pt x="49657" y="200139"/>
                </a:lnTo>
                <a:lnTo>
                  <a:pt x="49657" y="200901"/>
                </a:lnTo>
                <a:lnTo>
                  <a:pt x="50546" y="201028"/>
                </a:lnTo>
                <a:lnTo>
                  <a:pt x="50292" y="201917"/>
                </a:lnTo>
                <a:lnTo>
                  <a:pt x="49403" y="201663"/>
                </a:lnTo>
                <a:lnTo>
                  <a:pt x="49403" y="200901"/>
                </a:lnTo>
                <a:lnTo>
                  <a:pt x="48641" y="201028"/>
                </a:lnTo>
                <a:lnTo>
                  <a:pt x="49403" y="201917"/>
                </a:lnTo>
                <a:lnTo>
                  <a:pt x="49657" y="203187"/>
                </a:lnTo>
                <a:lnTo>
                  <a:pt x="47625" y="201028"/>
                </a:lnTo>
                <a:lnTo>
                  <a:pt x="47371" y="201028"/>
                </a:lnTo>
                <a:lnTo>
                  <a:pt x="47117" y="201917"/>
                </a:lnTo>
                <a:lnTo>
                  <a:pt x="49911" y="203695"/>
                </a:lnTo>
                <a:lnTo>
                  <a:pt x="48133" y="203695"/>
                </a:lnTo>
                <a:lnTo>
                  <a:pt x="47879" y="203187"/>
                </a:lnTo>
                <a:lnTo>
                  <a:pt x="47371" y="202679"/>
                </a:lnTo>
                <a:lnTo>
                  <a:pt x="47117" y="202298"/>
                </a:lnTo>
                <a:lnTo>
                  <a:pt x="46863" y="202806"/>
                </a:lnTo>
                <a:lnTo>
                  <a:pt x="47371" y="203187"/>
                </a:lnTo>
                <a:lnTo>
                  <a:pt x="47371" y="204330"/>
                </a:lnTo>
                <a:lnTo>
                  <a:pt x="46355" y="203441"/>
                </a:lnTo>
                <a:lnTo>
                  <a:pt x="46101" y="202171"/>
                </a:lnTo>
                <a:lnTo>
                  <a:pt x="44577" y="202171"/>
                </a:lnTo>
                <a:lnTo>
                  <a:pt x="45085" y="203187"/>
                </a:lnTo>
                <a:lnTo>
                  <a:pt x="46101" y="204711"/>
                </a:lnTo>
                <a:lnTo>
                  <a:pt x="46863" y="206362"/>
                </a:lnTo>
                <a:lnTo>
                  <a:pt x="47117" y="211963"/>
                </a:lnTo>
                <a:lnTo>
                  <a:pt x="47879" y="212267"/>
                </a:lnTo>
                <a:lnTo>
                  <a:pt x="47879" y="207124"/>
                </a:lnTo>
                <a:lnTo>
                  <a:pt x="48133" y="207124"/>
                </a:lnTo>
                <a:lnTo>
                  <a:pt x="48641" y="208661"/>
                </a:lnTo>
                <a:lnTo>
                  <a:pt x="49403" y="209550"/>
                </a:lnTo>
                <a:lnTo>
                  <a:pt x="50292" y="208915"/>
                </a:lnTo>
                <a:lnTo>
                  <a:pt x="48895" y="207378"/>
                </a:lnTo>
                <a:lnTo>
                  <a:pt x="49149" y="207124"/>
                </a:lnTo>
                <a:lnTo>
                  <a:pt x="49657" y="206743"/>
                </a:lnTo>
                <a:lnTo>
                  <a:pt x="49784" y="207124"/>
                </a:lnTo>
                <a:lnTo>
                  <a:pt x="49911" y="207899"/>
                </a:lnTo>
                <a:lnTo>
                  <a:pt x="50927" y="208915"/>
                </a:lnTo>
                <a:lnTo>
                  <a:pt x="52070" y="208915"/>
                </a:lnTo>
                <a:lnTo>
                  <a:pt x="50165" y="207378"/>
                </a:lnTo>
                <a:lnTo>
                  <a:pt x="50927" y="206743"/>
                </a:lnTo>
                <a:lnTo>
                  <a:pt x="51308" y="207899"/>
                </a:lnTo>
                <a:lnTo>
                  <a:pt x="52070" y="208661"/>
                </a:lnTo>
                <a:lnTo>
                  <a:pt x="52324" y="208534"/>
                </a:lnTo>
                <a:lnTo>
                  <a:pt x="51943" y="207124"/>
                </a:lnTo>
                <a:lnTo>
                  <a:pt x="51943" y="206743"/>
                </a:lnTo>
                <a:lnTo>
                  <a:pt x="51943" y="206108"/>
                </a:lnTo>
                <a:lnTo>
                  <a:pt x="54102" y="210947"/>
                </a:lnTo>
                <a:lnTo>
                  <a:pt x="54102" y="208534"/>
                </a:lnTo>
                <a:close/>
              </a:path>
              <a:path w="161925" h="212725">
                <a:moveTo>
                  <a:pt x="57404" y="212471"/>
                </a:moveTo>
                <a:lnTo>
                  <a:pt x="57277" y="210845"/>
                </a:lnTo>
                <a:lnTo>
                  <a:pt x="54610" y="211582"/>
                </a:lnTo>
                <a:lnTo>
                  <a:pt x="49022" y="212686"/>
                </a:lnTo>
                <a:lnTo>
                  <a:pt x="57404" y="212471"/>
                </a:lnTo>
                <a:close/>
              </a:path>
              <a:path w="161925" h="212725">
                <a:moveTo>
                  <a:pt x="67310" y="195808"/>
                </a:moveTo>
                <a:lnTo>
                  <a:pt x="64389" y="197294"/>
                </a:lnTo>
                <a:lnTo>
                  <a:pt x="64262" y="198361"/>
                </a:lnTo>
                <a:lnTo>
                  <a:pt x="63246" y="199885"/>
                </a:lnTo>
                <a:lnTo>
                  <a:pt x="63246" y="198615"/>
                </a:lnTo>
                <a:lnTo>
                  <a:pt x="64516" y="196570"/>
                </a:lnTo>
                <a:lnTo>
                  <a:pt x="63246" y="197345"/>
                </a:lnTo>
                <a:lnTo>
                  <a:pt x="62484" y="198361"/>
                </a:lnTo>
                <a:lnTo>
                  <a:pt x="61722" y="199885"/>
                </a:lnTo>
                <a:lnTo>
                  <a:pt x="60706" y="199885"/>
                </a:lnTo>
                <a:lnTo>
                  <a:pt x="61976" y="197980"/>
                </a:lnTo>
                <a:lnTo>
                  <a:pt x="61976" y="197472"/>
                </a:lnTo>
                <a:lnTo>
                  <a:pt x="61214" y="197980"/>
                </a:lnTo>
                <a:lnTo>
                  <a:pt x="60198" y="199250"/>
                </a:lnTo>
                <a:lnTo>
                  <a:pt x="59436" y="200393"/>
                </a:lnTo>
                <a:lnTo>
                  <a:pt x="58928" y="199631"/>
                </a:lnTo>
                <a:lnTo>
                  <a:pt x="61214" y="197853"/>
                </a:lnTo>
                <a:lnTo>
                  <a:pt x="60198" y="197853"/>
                </a:lnTo>
                <a:lnTo>
                  <a:pt x="59436" y="198615"/>
                </a:lnTo>
                <a:lnTo>
                  <a:pt x="58674" y="199250"/>
                </a:lnTo>
                <a:lnTo>
                  <a:pt x="57912" y="200393"/>
                </a:lnTo>
                <a:lnTo>
                  <a:pt x="57912" y="200139"/>
                </a:lnTo>
                <a:lnTo>
                  <a:pt x="57912" y="198869"/>
                </a:lnTo>
                <a:lnTo>
                  <a:pt x="59690" y="197472"/>
                </a:lnTo>
                <a:lnTo>
                  <a:pt x="58928" y="197091"/>
                </a:lnTo>
                <a:lnTo>
                  <a:pt x="57912" y="197980"/>
                </a:lnTo>
                <a:lnTo>
                  <a:pt x="56769" y="200139"/>
                </a:lnTo>
                <a:lnTo>
                  <a:pt x="56515" y="199250"/>
                </a:lnTo>
                <a:lnTo>
                  <a:pt x="56769" y="199123"/>
                </a:lnTo>
                <a:lnTo>
                  <a:pt x="56896" y="198361"/>
                </a:lnTo>
                <a:lnTo>
                  <a:pt x="58801" y="194500"/>
                </a:lnTo>
                <a:lnTo>
                  <a:pt x="54102" y="196062"/>
                </a:lnTo>
                <a:lnTo>
                  <a:pt x="54991" y="197853"/>
                </a:lnTo>
                <a:lnTo>
                  <a:pt x="56642" y="205600"/>
                </a:lnTo>
                <a:lnTo>
                  <a:pt x="56769" y="206362"/>
                </a:lnTo>
                <a:lnTo>
                  <a:pt x="57277" y="210845"/>
                </a:lnTo>
                <a:lnTo>
                  <a:pt x="58674" y="210439"/>
                </a:lnTo>
                <a:lnTo>
                  <a:pt x="57658" y="206616"/>
                </a:lnTo>
                <a:lnTo>
                  <a:pt x="57150" y="202933"/>
                </a:lnTo>
                <a:lnTo>
                  <a:pt x="57912" y="202933"/>
                </a:lnTo>
                <a:lnTo>
                  <a:pt x="58674" y="206108"/>
                </a:lnTo>
                <a:lnTo>
                  <a:pt x="58928" y="206870"/>
                </a:lnTo>
                <a:lnTo>
                  <a:pt x="59436" y="206489"/>
                </a:lnTo>
                <a:lnTo>
                  <a:pt x="59055" y="204330"/>
                </a:lnTo>
                <a:lnTo>
                  <a:pt x="58928" y="203441"/>
                </a:lnTo>
                <a:lnTo>
                  <a:pt x="60198" y="208026"/>
                </a:lnTo>
                <a:lnTo>
                  <a:pt x="60452" y="207645"/>
                </a:lnTo>
                <a:lnTo>
                  <a:pt x="60325" y="204711"/>
                </a:lnTo>
                <a:lnTo>
                  <a:pt x="60198" y="203822"/>
                </a:lnTo>
                <a:lnTo>
                  <a:pt x="60706" y="204076"/>
                </a:lnTo>
                <a:lnTo>
                  <a:pt x="60452" y="206489"/>
                </a:lnTo>
                <a:lnTo>
                  <a:pt x="61468" y="207124"/>
                </a:lnTo>
                <a:lnTo>
                  <a:pt x="61976" y="206870"/>
                </a:lnTo>
                <a:lnTo>
                  <a:pt x="61595" y="205219"/>
                </a:lnTo>
                <a:lnTo>
                  <a:pt x="61468" y="203822"/>
                </a:lnTo>
                <a:lnTo>
                  <a:pt x="61722" y="203822"/>
                </a:lnTo>
                <a:lnTo>
                  <a:pt x="62357" y="206108"/>
                </a:lnTo>
                <a:lnTo>
                  <a:pt x="62484" y="206870"/>
                </a:lnTo>
                <a:lnTo>
                  <a:pt x="62992" y="206489"/>
                </a:lnTo>
                <a:lnTo>
                  <a:pt x="62738" y="205219"/>
                </a:lnTo>
                <a:lnTo>
                  <a:pt x="62738" y="204711"/>
                </a:lnTo>
                <a:lnTo>
                  <a:pt x="62992" y="203822"/>
                </a:lnTo>
                <a:lnTo>
                  <a:pt x="63246" y="204774"/>
                </a:lnTo>
                <a:lnTo>
                  <a:pt x="63627" y="206362"/>
                </a:lnTo>
                <a:lnTo>
                  <a:pt x="63754" y="208280"/>
                </a:lnTo>
                <a:lnTo>
                  <a:pt x="64770" y="207645"/>
                </a:lnTo>
                <a:lnTo>
                  <a:pt x="64389" y="203822"/>
                </a:lnTo>
                <a:lnTo>
                  <a:pt x="64262" y="203441"/>
                </a:lnTo>
                <a:lnTo>
                  <a:pt x="64262" y="202933"/>
                </a:lnTo>
                <a:lnTo>
                  <a:pt x="64135" y="201917"/>
                </a:lnTo>
                <a:lnTo>
                  <a:pt x="64135" y="200393"/>
                </a:lnTo>
                <a:lnTo>
                  <a:pt x="64262" y="199885"/>
                </a:lnTo>
                <a:lnTo>
                  <a:pt x="64516" y="199250"/>
                </a:lnTo>
                <a:lnTo>
                  <a:pt x="65532" y="197980"/>
                </a:lnTo>
                <a:lnTo>
                  <a:pt x="66294" y="196824"/>
                </a:lnTo>
                <a:lnTo>
                  <a:pt x="67310" y="195808"/>
                </a:lnTo>
                <a:close/>
              </a:path>
              <a:path w="161925" h="212725">
                <a:moveTo>
                  <a:pt x="94869" y="155257"/>
                </a:moveTo>
                <a:lnTo>
                  <a:pt x="94615" y="155371"/>
                </a:lnTo>
                <a:lnTo>
                  <a:pt x="94615" y="155536"/>
                </a:lnTo>
                <a:lnTo>
                  <a:pt x="94869" y="155257"/>
                </a:lnTo>
                <a:close/>
              </a:path>
              <a:path w="161925" h="212725">
                <a:moveTo>
                  <a:pt x="98171" y="161442"/>
                </a:moveTo>
                <a:lnTo>
                  <a:pt x="94615" y="155536"/>
                </a:lnTo>
                <a:lnTo>
                  <a:pt x="93599" y="157149"/>
                </a:lnTo>
                <a:lnTo>
                  <a:pt x="97155" y="161975"/>
                </a:lnTo>
                <a:lnTo>
                  <a:pt x="98171" y="161442"/>
                </a:lnTo>
                <a:close/>
              </a:path>
              <a:path w="161925" h="212725">
                <a:moveTo>
                  <a:pt x="100330" y="160388"/>
                </a:moveTo>
                <a:lnTo>
                  <a:pt x="99695" y="159143"/>
                </a:lnTo>
                <a:lnTo>
                  <a:pt x="99441" y="159143"/>
                </a:lnTo>
                <a:lnTo>
                  <a:pt x="99187" y="158407"/>
                </a:lnTo>
                <a:lnTo>
                  <a:pt x="98298" y="159143"/>
                </a:lnTo>
                <a:lnTo>
                  <a:pt x="98933" y="160642"/>
                </a:lnTo>
                <a:lnTo>
                  <a:pt x="99441" y="160909"/>
                </a:lnTo>
                <a:lnTo>
                  <a:pt x="99441" y="160642"/>
                </a:lnTo>
                <a:lnTo>
                  <a:pt x="100330" y="160388"/>
                </a:lnTo>
                <a:close/>
              </a:path>
              <a:path w="161925" h="212725">
                <a:moveTo>
                  <a:pt x="102108" y="159664"/>
                </a:moveTo>
                <a:lnTo>
                  <a:pt x="101346" y="158661"/>
                </a:lnTo>
                <a:lnTo>
                  <a:pt x="100965" y="158140"/>
                </a:lnTo>
                <a:lnTo>
                  <a:pt x="100965" y="157619"/>
                </a:lnTo>
                <a:lnTo>
                  <a:pt x="100330" y="158140"/>
                </a:lnTo>
                <a:lnTo>
                  <a:pt x="100711" y="159143"/>
                </a:lnTo>
                <a:lnTo>
                  <a:pt x="101219" y="160185"/>
                </a:lnTo>
                <a:lnTo>
                  <a:pt x="101346" y="159918"/>
                </a:lnTo>
                <a:lnTo>
                  <a:pt x="101854" y="159664"/>
                </a:lnTo>
                <a:lnTo>
                  <a:pt x="102108" y="159664"/>
                </a:lnTo>
                <a:close/>
              </a:path>
              <a:path w="161925" h="212725">
                <a:moveTo>
                  <a:pt x="103378" y="151320"/>
                </a:moveTo>
                <a:lnTo>
                  <a:pt x="103124" y="150990"/>
                </a:lnTo>
                <a:lnTo>
                  <a:pt x="103124" y="150787"/>
                </a:lnTo>
                <a:lnTo>
                  <a:pt x="97155" y="151777"/>
                </a:lnTo>
                <a:lnTo>
                  <a:pt x="94869" y="155257"/>
                </a:lnTo>
                <a:lnTo>
                  <a:pt x="100330" y="153035"/>
                </a:lnTo>
                <a:lnTo>
                  <a:pt x="103378" y="151777"/>
                </a:lnTo>
                <a:lnTo>
                  <a:pt x="103378" y="151320"/>
                </a:lnTo>
                <a:close/>
              </a:path>
              <a:path w="161925" h="212725">
                <a:moveTo>
                  <a:pt x="103632" y="159143"/>
                </a:moveTo>
                <a:lnTo>
                  <a:pt x="102997" y="157886"/>
                </a:lnTo>
                <a:lnTo>
                  <a:pt x="102108" y="157353"/>
                </a:lnTo>
                <a:lnTo>
                  <a:pt x="101854" y="157149"/>
                </a:lnTo>
                <a:lnTo>
                  <a:pt x="101854" y="158661"/>
                </a:lnTo>
                <a:lnTo>
                  <a:pt x="103124" y="159397"/>
                </a:lnTo>
                <a:lnTo>
                  <a:pt x="103632" y="159143"/>
                </a:lnTo>
                <a:close/>
              </a:path>
              <a:path w="161925" h="212725">
                <a:moveTo>
                  <a:pt x="125984" y="3009"/>
                </a:moveTo>
                <a:lnTo>
                  <a:pt x="121285" y="3810"/>
                </a:lnTo>
                <a:lnTo>
                  <a:pt x="122682" y="4660"/>
                </a:lnTo>
                <a:lnTo>
                  <a:pt x="125984" y="3009"/>
                </a:lnTo>
                <a:close/>
              </a:path>
              <a:path w="161925" h="212725">
                <a:moveTo>
                  <a:pt x="132969" y="11442"/>
                </a:moveTo>
                <a:lnTo>
                  <a:pt x="128905" y="10172"/>
                </a:lnTo>
                <a:lnTo>
                  <a:pt x="130683" y="10172"/>
                </a:lnTo>
                <a:lnTo>
                  <a:pt x="127508" y="7632"/>
                </a:lnTo>
                <a:lnTo>
                  <a:pt x="122682" y="4660"/>
                </a:lnTo>
                <a:lnTo>
                  <a:pt x="121793" y="5092"/>
                </a:lnTo>
                <a:lnTo>
                  <a:pt x="126111" y="10172"/>
                </a:lnTo>
                <a:lnTo>
                  <a:pt x="128651" y="10172"/>
                </a:lnTo>
                <a:lnTo>
                  <a:pt x="130429" y="11442"/>
                </a:lnTo>
                <a:lnTo>
                  <a:pt x="129413" y="11442"/>
                </a:lnTo>
                <a:lnTo>
                  <a:pt x="130683" y="12712"/>
                </a:lnTo>
                <a:lnTo>
                  <a:pt x="132715" y="12712"/>
                </a:lnTo>
                <a:lnTo>
                  <a:pt x="132969" y="11442"/>
                </a:lnTo>
                <a:close/>
              </a:path>
              <a:path w="161925" h="212725">
                <a:moveTo>
                  <a:pt x="133223" y="15265"/>
                </a:moveTo>
                <a:lnTo>
                  <a:pt x="129032" y="13982"/>
                </a:lnTo>
                <a:lnTo>
                  <a:pt x="125730" y="13982"/>
                </a:lnTo>
                <a:lnTo>
                  <a:pt x="130556" y="15265"/>
                </a:lnTo>
                <a:lnTo>
                  <a:pt x="133223" y="15265"/>
                </a:lnTo>
                <a:close/>
              </a:path>
              <a:path w="161925" h="212725">
                <a:moveTo>
                  <a:pt x="135509" y="12712"/>
                </a:moveTo>
                <a:lnTo>
                  <a:pt x="134874" y="12293"/>
                </a:lnTo>
                <a:lnTo>
                  <a:pt x="135001" y="13322"/>
                </a:lnTo>
                <a:lnTo>
                  <a:pt x="135509" y="12712"/>
                </a:lnTo>
                <a:close/>
              </a:path>
              <a:path w="161925" h="212725">
                <a:moveTo>
                  <a:pt x="136017" y="1270"/>
                </a:moveTo>
                <a:lnTo>
                  <a:pt x="135890" y="1270"/>
                </a:lnTo>
                <a:lnTo>
                  <a:pt x="135890" y="0"/>
                </a:lnTo>
                <a:lnTo>
                  <a:pt x="133223" y="0"/>
                </a:lnTo>
                <a:lnTo>
                  <a:pt x="128778" y="1270"/>
                </a:lnTo>
                <a:lnTo>
                  <a:pt x="127000" y="2540"/>
                </a:lnTo>
                <a:lnTo>
                  <a:pt x="125984" y="3009"/>
                </a:lnTo>
                <a:lnTo>
                  <a:pt x="136017" y="1270"/>
                </a:lnTo>
                <a:close/>
              </a:path>
              <a:path w="161925" h="212725">
                <a:moveTo>
                  <a:pt x="136271" y="7632"/>
                </a:moveTo>
                <a:lnTo>
                  <a:pt x="134747" y="5092"/>
                </a:lnTo>
                <a:lnTo>
                  <a:pt x="134493" y="3810"/>
                </a:lnTo>
                <a:lnTo>
                  <a:pt x="135509" y="2540"/>
                </a:lnTo>
                <a:lnTo>
                  <a:pt x="134239" y="2540"/>
                </a:lnTo>
                <a:lnTo>
                  <a:pt x="133223" y="3810"/>
                </a:lnTo>
                <a:lnTo>
                  <a:pt x="133985" y="3810"/>
                </a:lnTo>
                <a:lnTo>
                  <a:pt x="132207" y="4470"/>
                </a:lnTo>
                <a:lnTo>
                  <a:pt x="132969" y="3810"/>
                </a:lnTo>
                <a:lnTo>
                  <a:pt x="131699" y="3810"/>
                </a:lnTo>
                <a:lnTo>
                  <a:pt x="134239" y="2540"/>
                </a:lnTo>
                <a:lnTo>
                  <a:pt x="131699" y="2540"/>
                </a:lnTo>
                <a:lnTo>
                  <a:pt x="130937" y="3810"/>
                </a:lnTo>
                <a:lnTo>
                  <a:pt x="131318" y="4775"/>
                </a:lnTo>
                <a:lnTo>
                  <a:pt x="130429" y="5092"/>
                </a:lnTo>
                <a:lnTo>
                  <a:pt x="131445" y="5092"/>
                </a:lnTo>
                <a:lnTo>
                  <a:pt x="133223" y="5092"/>
                </a:lnTo>
                <a:lnTo>
                  <a:pt x="131953" y="6362"/>
                </a:lnTo>
                <a:lnTo>
                  <a:pt x="134112" y="6362"/>
                </a:lnTo>
                <a:lnTo>
                  <a:pt x="132969" y="7632"/>
                </a:lnTo>
                <a:lnTo>
                  <a:pt x="130683" y="10172"/>
                </a:lnTo>
                <a:lnTo>
                  <a:pt x="131445" y="10172"/>
                </a:lnTo>
                <a:lnTo>
                  <a:pt x="134874" y="12293"/>
                </a:lnTo>
                <a:lnTo>
                  <a:pt x="134264" y="7632"/>
                </a:lnTo>
                <a:lnTo>
                  <a:pt x="136271" y="7632"/>
                </a:lnTo>
                <a:close/>
              </a:path>
              <a:path w="161925" h="212725">
                <a:moveTo>
                  <a:pt x="136779" y="19075"/>
                </a:moveTo>
                <a:lnTo>
                  <a:pt x="135509" y="13982"/>
                </a:lnTo>
                <a:lnTo>
                  <a:pt x="135001" y="13982"/>
                </a:lnTo>
                <a:lnTo>
                  <a:pt x="135001" y="13322"/>
                </a:lnTo>
                <a:lnTo>
                  <a:pt x="133223" y="15265"/>
                </a:lnTo>
                <a:lnTo>
                  <a:pt x="133223" y="16535"/>
                </a:lnTo>
                <a:lnTo>
                  <a:pt x="132715" y="16535"/>
                </a:lnTo>
                <a:lnTo>
                  <a:pt x="132969" y="17805"/>
                </a:lnTo>
                <a:lnTo>
                  <a:pt x="134493" y="16535"/>
                </a:lnTo>
                <a:lnTo>
                  <a:pt x="135001" y="16535"/>
                </a:lnTo>
                <a:lnTo>
                  <a:pt x="134239" y="17805"/>
                </a:lnTo>
                <a:lnTo>
                  <a:pt x="134747" y="17805"/>
                </a:lnTo>
                <a:lnTo>
                  <a:pt x="134239" y="19075"/>
                </a:lnTo>
                <a:lnTo>
                  <a:pt x="136779" y="19075"/>
                </a:lnTo>
                <a:close/>
              </a:path>
              <a:path w="161925" h="212725">
                <a:moveTo>
                  <a:pt x="160528" y="17805"/>
                </a:moveTo>
                <a:lnTo>
                  <a:pt x="160401" y="16827"/>
                </a:lnTo>
                <a:lnTo>
                  <a:pt x="160147" y="16535"/>
                </a:lnTo>
                <a:lnTo>
                  <a:pt x="159004" y="16535"/>
                </a:lnTo>
                <a:lnTo>
                  <a:pt x="159512" y="17805"/>
                </a:lnTo>
                <a:lnTo>
                  <a:pt x="160528" y="17805"/>
                </a:lnTo>
                <a:close/>
              </a:path>
              <a:path w="161925" h="212725">
                <a:moveTo>
                  <a:pt x="161925" y="16535"/>
                </a:moveTo>
                <a:lnTo>
                  <a:pt x="160909" y="15265"/>
                </a:lnTo>
                <a:lnTo>
                  <a:pt x="159512" y="15265"/>
                </a:lnTo>
                <a:lnTo>
                  <a:pt x="160401" y="16827"/>
                </a:lnTo>
                <a:lnTo>
                  <a:pt x="160274" y="16535"/>
                </a:lnTo>
                <a:lnTo>
                  <a:pt x="161925" y="16535"/>
                </a:lnTo>
                <a:close/>
              </a:path>
            </a:pathLst>
          </a:custGeom>
          <a:solidFill>
            <a:srgbClr val="79C5DF"/>
          </a:solidFill>
        </p:spPr>
        <p:txBody>
          <a:bodyPr wrap="square" lIns="0" tIns="0" rIns="0" bIns="0" rtlCol="0"/>
          <a:lstStyle/>
          <a:p>
            <a:endParaRPr sz="1867"/>
          </a:p>
        </p:txBody>
      </p:sp>
      <p:sp>
        <p:nvSpPr>
          <p:cNvPr id="47" name="bg object 47"/>
          <p:cNvSpPr/>
          <p:nvPr/>
        </p:nvSpPr>
        <p:spPr>
          <a:xfrm>
            <a:off x="9818794" y="6084180"/>
            <a:ext cx="168485" cy="34712"/>
          </a:xfrm>
          <a:custGeom>
            <a:avLst/>
            <a:gdLst/>
            <a:ahLst/>
            <a:cxnLst/>
            <a:rect l="l" t="t" r="r" b="b"/>
            <a:pathLst>
              <a:path w="126365" h="26035">
                <a:moveTo>
                  <a:pt x="2667" y="15722"/>
                </a:moveTo>
                <a:lnTo>
                  <a:pt x="0" y="15773"/>
                </a:lnTo>
                <a:lnTo>
                  <a:pt x="2540" y="15773"/>
                </a:lnTo>
                <a:lnTo>
                  <a:pt x="2667" y="15722"/>
                </a:lnTo>
                <a:close/>
              </a:path>
              <a:path w="126365" h="26035">
                <a:moveTo>
                  <a:pt x="12192" y="13741"/>
                </a:moveTo>
                <a:lnTo>
                  <a:pt x="3556" y="13741"/>
                </a:lnTo>
                <a:lnTo>
                  <a:pt x="1270" y="13487"/>
                </a:lnTo>
                <a:lnTo>
                  <a:pt x="254" y="13741"/>
                </a:lnTo>
                <a:lnTo>
                  <a:pt x="254" y="14503"/>
                </a:lnTo>
                <a:lnTo>
                  <a:pt x="3302" y="13995"/>
                </a:lnTo>
                <a:lnTo>
                  <a:pt x="4064" y="13995"/>
                </a:lnTo>
                <a:lnTo>
                  <a:pt x="3302" y="14503"/>
                </a:lnTo>
                <a:lnTo>
                  <a:pt x="1778" y="14757"/>
                </a:lnTo>
                <a:lnTo>
                  <a:pt x="1016" y="15011"/>
                </a:lnTo>
                <a:lnTo>
                  <a:pt x="1270" y="15265"/>
                </a:lnTo>
                <a:lnTo>
                  <a:pt x="3810" y="15265"/>
                </a:lnTo>
                <a:lnTo>
                  <a:pt x="2667" y="15722"/>
                </a:lnTo>
                <a:lnTo>
                  <a:pt x="6985" y="15646"/>
                </a:lnTo>
                <a:lnTo>
                  <a:pt x="11557" y="13995"/>
                </a:lnTo>
                <a:lnTo>
                  <a:pt x="12192" y="13741"/>
                </a:lnTo>
                <a:close/>
              </a:path>
              <a:path w="126365" h="26035">
                <a:moveTo>
                  <a:pt x="25527" y="15519"/>
                </a:moveTo>
                <a:lnTo>
                  <a:pt x="24892" y="15519"/>
                </a:lnTo>
                <a:lnTo>
                  <a:pt x="25400" y="17043"/>
                </a:lnTo>
                <a:lnTo>
                  <a:pt x="25527" y="15519"/>
                </a:lnTo>
                <a:close/>
              </a:path>
              <a:path w="126365" h="26035">
                <a:moveTo>
                  <a:pt x="45593" y="14503"/>
                </a:moveTo>
                <a:lnTo>
                  <a:pt x="42418" y="14503"/>
                </a:lnTo>
                <a:lnTo>
                  <a:pt x="42926" y="13741"/>
                </a:lnTo>
                <a:lnTo>
                  <a:pt x="44450" y="12725"/>
                </a:lnTo>
                <a:lnTo>
                  <a:pt x="42926" y="12725"/>
                </a:lnTo>
                <a:lnTo>
                  <a:pt x="43053" y="12357"/>
                </a:lnTo>
                <a:lnTo>
                  <a:pt x="44450" y="11061"/>
                </a:lnTo>
                <a:lnTo>
                  <a:pt x="42164" y="11061"/>
                </a:lnTo>
                <a:lnTo>
                  <a:pt x="42545" y="10172"/>
                </a:lnTo>
                <a:lnTo>
                  <a:pt x="41402" y="10172"/>
                </a:lnTo>
                <a:lnTo>
                  <a:pt x="41021" y="9486"/>
                </a:lnTo>
                <a:lnTo>
                  <a:pt x="41148" y="9258"/>
                </a:lnTo>
                <a:lnTo>
                  <a:pt x="41656" y="8648"/>
                </a:lnTo>
                <a:lnTo>
                  <a:pt x="40132" y="8648"/>
                </a:lnTo>
                <a:lnTo>
                  <a:pt x="40005" y="7632"/>
                </a:lnTo>
                <a:lnTo>
                  <a:pt x="40767" y="6616"/>
                </a:lnTo>
                <a:lnTo>
                  <a:pt x="39497" y="6616"/>
                </a:lnTo>
                <a:lnTo>
                  <a:pt x="39497" y="4076"/>
                </a:lnTo>
                <a:lnTo>
                  <a:pt x="43180" y="1536"/>
                </a:lnTo>
                <a:lnTo>
                  <a:pt x="39497" y="1016"/>
                </a:lnTo>
                <a:lnTo>
                  <a:pt x="36576" y="7378"/>
                </a:lnTo>
                <a:lnTo>
                  <a:pt x="34417" y="10172"/>
                </a:lnTo>
                <a:lnTo>
                  <a:pt x="32245" y="11493"/>
                </a:lnTo>
                <a:lnTo>
                  <a:pt x="32245" y="18630"/>
                </a:lnTo>
                <a:lnTo>
                  <a:pt x="32131" y="19329"/>
                </a:lnTo>
                <a:lnTo>
                  <a:pt x="31369" y="19329"/>
                </a:lnTo>
                <a:lnTo>
                  <a:pt x="31369" y="19062"/>
                </a:lnTo>
                <a:lnTo>
                  <a:pt x="30734" y="19329"/>
                </a:lnTo>
                <a:lnTo>
                  <a:pt x="31242" y="19075"/>
                </a:lnTo>
                <a:lnTo>
                  <a:pt x="31369" y="18059"/>
                </a:lnTo>
                <a:lnTo>
                  <a:pt x="31369" y="19062"/>
                </a:lnTo>
                <a:lnTo>
                  <a:pt x="32245" y="18630"/>
                </a:lnTo>
                <a:lnTo>
                  <a:pt x="32245" y="11493"/>
                </a:lnTo>
                <a:lnTo>
                  <a:pt x="31242" y="12103"/>
                </a:lnTo>
                <a:lnTo>
                  <a:pt x="31242" y="17678"/>
                </a:lnTo>
                <a:lnTo>
                  <a:pt x="30988" y="17868"/>
                </a:lnTo>
                <a:lnTo>
                  <a:pt x="30734" y="18008"/>
                </a:lnTo>
                <a:lnTo>
                  <a:pt x="31242" y="17678"/>
                </a:lnTo>
                <a:lnTo>
                  <a:pt x="31242" y="12103"/>
                </a:lnTo>
                <a:lnTo>
                  <a:pt x="30734" y="12420"/>
                </a:lnTo>
                <a:lnTo>
                  <a:pt x="30734" y="17030"/>
                </a:lnTo>
                <a:lnTo>
                  <a:pt x="29083" y="20726"/>
                </a:lnTo>
                <a:lnTo>
                  <a:pt x="29083" y="20472"/>
                </a:lnTo>
                <a:lnTo>
                  <a:pt x="29718" y="19075"/>
                </a:lnTo>
                <a:lnTo>
                  <a:pt x="30734" y="17030"/>
                </a:lnTo>
                <a:lnTo>
                  <a:pt x="30734" y="12420"/>
                </a:lnTo>
                <a:lnTo>
                  <a:pt x="29591" y="13106"/>
                </a:lnTo>
                <a:lnTo>
                  <a:pt x="29591" y="16027"/>
                </a:lnTo>
                <a:lnTo>
                  <a:pt x="28829" y="19075"/>
                </a:lnTo>
                <a:lnTo>
                  <a:pt x="29337" y="16789"/>
                </a:lnTo>
                <a:lnTo>
                  <a:pt x="29464" y="16281"/>
                </a:lnTo>
                <a:lnTo>
                  <a:pt x="29591" y="16027"/>
                </a:lnTo>
                <a:lnTo>
                  <a:pt x="29591" y="13106"/>
                </a:lnTo>
                <a:lnTo>
                  <a:pt x="28956" y="13487"/>
                </a:lnTo>
                <a:lnTo>
                  <a:pt x="28575" y="13716"/>
                </a:lnTo>
                <a:lnTo>
                  <a:pt x="28575" y="19075"/>
                </a:lnTo>
                <a:lnTo>
                  <a:pt x="27813" y="18059"/>
                </a:lnTo>
                <a:lnTo>
                  <a:pt x="27813" y="20726"/>
                </a:lnTo>
                <a:lnTo>
                  <a:pt x="27559" y="21361"/>
                </a:lnTo>
                <a:lnTo>
                  <a:pt x="27508" y="21132"/>
                </a:lnTo>
                <a:lnTo>
                  <a:pt x="27559" y="21272"/>
                </a:lnTo>
                <a:lnTo>
                  <a:pt x="27813" y="20726"/>
                </a:lnTo>
                <a:lnTo>
                  <a:pt x="27813" y="18059"/>
                </a:lnTo>
                <a:lnTo>
                  <a:pt x="27686" y="17868"/>
                </a:lnTo>
                <a:lnTo>
                  <a:pt x="27559" y="18059"/>
                </a:lnTo>
                <a:lnTo>
                  <a:pt x="28067" y="16281"/>
                </a:lnTo>
                <a:lnTo>
                  <a:pt x="27686" y="17754"/>
                </a:lnTo>
                <a:lnTo>
                  <a:pt x="27813" y="17691"/>
                </a:lnTo>
                <a:lnTo>
                  <a:pt x="27813" y="18008"/>
                </a:lnTo>
                <a:lnTo>
                  <a:pt x="28575" y="19075"/>
                </a:lnTo>
                <a:lnTo>
                  <a:pt x="28575" y="13716"/>
                </a:lnTo>
                <a:lnTo>
                  <a:pt x="25654" y="15392"/>
                </a:lnTo>
                <a:lnTo>
                  <a:pt x="25527" y="17348"/>
                </a:lnTo>
                <a:lnTo>
                  <a:pt x="26797" y="20726"/>
                </a:lnTo>
                <a:lnTo>
                  <a:pt x="27305" y="21869"/>
                </a:lnTo>
                <a:lnTo>
                  <a:pt x="28524" y="21869"/>
                </a:lnTo>
                <a:lnTo>
                  <a:pt x="28829" y="22250"/>
                </a:lnTo>
                <a:lnTo>
                  <a:pt x="29591" y="22250"/>
                </a:lnTo>
                <a:lnTo>
                  <a:pt x="30226" y="22250"/>
                </a:lnTo>
                <a:lnTo>
                  <a:pt x="30607" y="22631"/>
                </a:lnTo>
                <a:lnTo>
                  <a:pt x="31750" y="22631"/>
                </a:lnTo>
                <a:lnTo>
                  <a:pt x="31623" y="22250"/>
                </a:lnTo>
                <a:lnTo>
                  <a:pt x="32131" y="23406"/>
                </a:lnTo>
                <a:lnTo>
                  <a:pt x="35306" y="23406"/>
                </a:lnTo>
                <a:lnTo>
                  <a:pt x="35052" y="23152"/>
                </a:lnTo>
                <a:lnTo>
                  <a:pt x="33274" y="21539"/>
                </a:lnTo>
                <a:lnTo>
                  <a:pt x="33909" y="23152"/>
                </a:lnTo>
                <a:lnTo>
                  <a:pt x="33274" y="21615"/>
                </a:lnTo>
                <a:lnTo>
                  <a:pt x="32677" y="21031"/>
                </a:lnTo>
                <a:lnTo>
                  <a:pt x="33274" y="21539"/>
                </a:lnTo>
                <a:lnTo>
                  <a:pt x="32893" y="20726"/>
                </a:lnTo>
                <a:lnTo>
                  <a:pt x="32893" y="19329"/>
                </a:lnTo>
                <a:lnTo>
                  <a:pt x="32893" y="18288"/>
                </a:lnTo>
                <a:lnTo>
                  <a:pt x="32270" y="18567"/>
                </a:lnTo>
                <a:lnTo>
                  <a:pt x="32766" y="18313"/>
                </a:lnTo>
                <a:lnTo>
                  <a:pt x="32893" y="17805"/>
                </a:lnTo>
                <a:lnTo>
                  <a:pt x="32893" y="18288"/>
                </a:lnTo>
                <a:lnTo>
                  <a:pt x="33782" y="17805"/>
                </a:lnTo>
                <a:lnTo>
                  <a:pt x="35306" y="17043"/>
                </a:lnTo>
                <a:lnTo>
                  <a:pt x="35433" y="17030"/>
                </a:lnTo>
                <a:lnTo>
                  <a:pt x="35814" y="16789"/>
                </a:lnTo>
                <a:lnTo>
                  <a:pt x="40894" y="16281"/>
                </a:lnTo>
                <a:lnTo>
                  <a:pt x="43434" y="16281"/>
                </a:lnTo>
                <a:lnTo>
                  <a:pt x="43815" y="16027"/>
                </a:lnTo>
                <a:lnTo>
                  <a:pt x="44323" y="15519"/>
                </a:lnTo>
                <a:lnTo>
                  <a:pt x="45593" y="14503"/>
                </a:lnTo>
                <a:close/>
              </a:path>
              <a:path w="126365" h="26035">
                <a:moveTo>
                  <a:pt x="46228" y="13995"/>
                </a:moveTo>
                <a:lnTo>
                  <a:pt x="45593" y="14503"/>
                </a:lnTo>
                <a:lnTo>
                  <a:pt x="46228" y="14503"/>
                </a:lnTo>
                <a:lnTo>
                  <a:pt x="46228" y="13995"/>
                </a:lnTo>
                <a:close/>
              </a:path>
              <a:path w="126365" h="26035">
                <a:moveTo>
                  <a:pt x="50292" y="17297"/>
                </a:moveTo>
                <a:lnTo>
                  <a:pt x="50038" y="17030"/>
                </a:lnTo>
                <a:lnTo>
                  <a:pt x="49276" y="18275"/>
                </a:lnTo>
                <a:lnTo>
                  <a:pt x="49149" y="18694"/>
                </a:lnTo>
                <a:lnTo>
                  <a:pt x="50292" y="18694"/>
                </a:lnTo>
                <a:lnTo>
                  <a:pt x="50292" y="17297"/>
                </a:lnTo>
                <a:close/>
              </a:path>
              <a:path w="126365" h="26035">
                <a:moveTo>
                  <a:pt x="50800" y="14757"/>
                </a:moveTo>
                <a:lnTo>
                  <a:pt x="50038" y="13995"/>
                </a:lnTo>
                <a:lnTo>
                  <a:pt x="49657" y="15900"/>
                </a:lnTo>
                <a:lnTo>
                  <a:pt x="49530" y="16560"/>
                </a:lnTo>
                <a:lnTo>
                  <a:pt x="50038" y="17030"/>
                </a:lnTo>
                <a:lnTo>
                  <a:pt x="50292" y="16560"/>
                </a:lnTo>
                <a:lnTo>
                  <a:pt x="50800" y="14757"/>
                </a:lnTo>
                <a:close/>
              </a:path>
              <a:path w="126365" h="26035">
                <a:moveTo>
                  <a:pt x="51562" y="14554"/>
                </a:moveTo>
                <a:lnTo>
                  <a:pt x="50292" y="16560"/>
                </a:lnTo>
                <a:lnTo>
                  <a:pt x="51562" y="18059"/>
                </a:lnTo>
                <a:lnTo>
                  <a:pt x="51562" y="14554"/>
                </a:lnTo>
                <a:close/>
              </a:path>
              <a:path w="126365" h="26035">
                <a:moveTo>
                  <a:pt x="54610" y="9664"/>
                </a:moveTo>
                <a:lnTo>
                  <a:pt x="52070" y="8890"/>
                </a:lnTo>
                <a:lnTo>
                  <a:pt x="51689" y="12471"/>
                </a:lnTo>
                <a:lnTo>
                  <a:pt x="51562" y="14554"/>
                </a:lnTo>
                <a:lnTo>
                  <a:pt x="54610" y="9664"/>
                </a:lnTo>
                <a:close/>
              </a:path>
              <a:path w="126365" h="26035">
                <a:moveTo>
                  <a:pt x="56896" y="18694"/>
                </a:moveTo>
                <a:lnTo>
                  <a:pt x="50292" y="18694"/>
                </a:lnTo>
                <a:lnTo>
                  <a:pt x="50292" y="19583"/>
                </a:lnTo>
                <a:lnTo>
                  <a:pt x="49530" y="18999"/>
                </a:lnTo>
                <a:lnTo>
                  <a:pt x="49530" y="19583"/>
                </a:lnTo>
                <a:lnTo>
                  <a:pt x="49022" y="20980"/>
                </a:lnTo>
                <a:lnTo>
                  <a:pt x="48514" y="20472"/>
                </a:lnTo>
                <a:lnTo>
                  <a:pt x="47891" y="18580"/>
                </a:lnTo>
                <a:lnTo>
                  <a:pt x="49530" y="19583"/>
                </a:lnTo>
                <a:lnTo>
                  <a:pt x="49530" y="18999"/>
                </a:lnTo>
                <a:lnTo>
                  <a:pt x="49149" y="18694"/>
                </a:lnTo>
                <a:lnTo>
                  <a:pt x="49022" y="18694"/>
                </a:lnTo>
                <a:lnTo>
                  <a:pt x="48895" y="16281"/>
                </a:lnTo>
                <a:lnTo>
                  <a:pt x="48768" y="15900"/>
                </a:lnTo>
                <a:lnTo>
                  <a:pt x="47815" y="17640"/>
                </a:lnTo>
                <a:lnTo>
                  <a:pt x="47815" y="18503"/>
                </a:lnTo>
                <a:lnTo>
                  <a:pt x="47498" y="18313"/>
                </a:lnTo>
                <a:lnTo>
                  <a:pt x="47802" y="18491"/>
                </a:lnTo>
                <a:lnTo>
                  <a:pt x="47815" y="17640"/>
                </a:lnTo>
                <a:lnTo>
                  <a:pt x="47752" y="18275"/>
                </a:lnTo>
                <a:lnTo>
                  <a:pt x="47625" y="18008"/>
                </a:lnTo>
                <a:lnTo>
                  <a:pt x="47498" y="17551"/>
                </a:lnTo>
                <a:lnTo>
                  <a:pt x="46990" y="17678"/>
                </a:lnTo>
                <a:lnTo>
                  <a:pt x="46482" y="19583"/>
                </a:lnTo>
                <a:lnTo>
                  <a:pt x="47752" y="20726"/>
                </a:lnTo>
                <a:lnTo>
                  <a:pt x="48006" y="22250"/>
                </a:lnTo>
                <a:lnTo>
                  <a:pt x="46736" y="21361"/>
                </a:lnTo>
                <a:lnTo>
                  <a:pt x="45974" y="19329"/>
                </a:lnTo>
                <a:lnTo>
                  <a:pt x="45212" y="18313"/>
                </a:lnTo>
                <a:lnTo>
                  <a:pt x="44958" y="24930"/>
                </a:lnTo>
                <a:lnTo>
                  <a:pt x="53848" y="25311"/>
                </a:lnTo>
                <a:lnTo>
                  <a:pt x="53848" y="24930"/>
                </a:lnTo>
                <a:lnTo>
                  <a:pt x="52832" y="24422"/>
                </a:lnTo>
                <a:lnTo>
                  <a:pt x="51308" y="23914"/>
                </a:lnTo>
                <a:lnTo>
                  <a:pt x="51308" y="23533"/>
                </a:lnTo>
                <a:lnTo>
                  <a:pt x="53340" y="23533"/>
                </a:lnTo>
                <a:lnTo>
                  <a:pt x="52070" y="22885"/>
                </a:lnTo>
                <a:lnTo>
                  <a:pt x="52832" y="22631"/>
                </a:lnTo>
                <a:lnTo>
                  <a:pt x="54864" y="22631"/>
                </a:lnTo>
                <a:lnTo>
                  <a:pt x="54610" y="22250"/>
                </a:lnTo>
                <a:lnTo>
                  <a:pt x="52578" y="21615"/>
                </a:lnTo>
                <a:lnTo>
                  <a:pt x="52578" y="21361"/>
                </a:lnTo>
                <a:lnTo>
                  <a:pt x="53467" y="21361"/>
                </a:lnTo>
                <a:lnTo>
                  <a:pt x="55626" y="21869"/>
                </a:lnTo>
                <a:lnTo>
                  <a:pt x="55626" y="20726"/>
                </a:lnTo>
                <a:lnTo>
                  <a:pt x="54356" y="21361"/>
                </a:lnTo>
                <a:lnTo>
                  <a:pt x="53975" y="20980"/>
                </a:lnTo>
                <a:lnTo>
                  <a:pt x="53086" y="19837"/>
                </a:lnTo>
                <a:lnTo>
                  <a:pt x="53340" y="19837"/>
                </a:lnTo>
                <a:lnTo>
                  <a:pt x="55245" y="20472"/>
                </a:lnTo>
                <a:lnTo>
                  <a:pt x="55245" y="20091"/>
                </a:lnTo>
                <a:lnTo>
                  <a:pt x="54356" y="19837"/>
                </a:lnTo>
                <a:lnTo>
                  <a:pt x="53848" y="19583"/>
                </a:lnTo>
                <a:lnTo>
                  <a:pt x="53467" y="19329"/>
                </a:lnTo>
                <a:lnTo>
                  <a:pt x="53340" y="19075"/>
                </a:lnTo>
                <a:lnTo>
                  <a:pt x="54102" y="19075"/>
                </a:lnTo>
                <a:lnTo>
                  <a:pt x="56388" y="19329"/>
                </a:lnTo>
                <a:lnTo>
                  <a:pt x="56515" y="19075"/>
                </a:lnTo>
                <a:lnTo>
                  <a:pt x="56896" y="18694"/>
                </a:lnTo>
                <a:close/>
              </a:path>
              <a:path w="126365" h="26035">
                <a:moveTo>
                  <a:pt x="58293" y="14249"/>
                </a:moveTo>
                <a:lnTo>
                  <a:pt x="55880" y="17043"/>
                </a:lnTo>
                <a:lnTo>
                  <a:pt x="57150" y="17678"/>
                </a:lnTo>
                <a:lnTo>
                  <a:pt x="57404" y="15773"/>
                </a:lnTo>
                <a:lnTo>
                  <a:pt x="58293" y="17360"/>
                </a:lnTo>
                <a:lnTo>
                  <a:pt x="58293" y="15773"/>
                </a:lnTo>
                <a:lnTo>
                  <a:pt x="58293" y="14249"/>
                </a:lnTo>
                <a:close/>
              </a:path>
              <a:path w="126365" h="26035">
                <a:moveTo>
                  <a:pt x="58801" y="18059"/>
                </a:moveTo>
                <a:lnTo>
                  <a:pt x="58293" y="17360"/>
                </a:lnTo>
                <a:lnTo>
                  <a:pt x="58293" y="18059"/>
                </a:lnTo>
                <a:lnTo>
                  <a:pt x="58801" y="18059"/>
                </a:lnTo>
                <a:close/>
              </a:path>
              <a:path w="126365" h="26035">
                <a:moveTo>
                  <a:pt x="61722" y="16281"/>
                </a:moveTo>
                <a:lnTo>
                  <a:pt x="60452" y="15519"/>
                </a:lnTo>
                <a:lnTo>
                  <a:pt x="60452" y="16027"/>
                </a:lnTo>
                <a:lnTo>
                  <a:pt x="61595" y="17348"/>
                </a:lnTo>
                <a:lnTo>
                  <a:pt x="61722" y="16281"/>
                </a:lnTo>
                <a:close/>
              </a:path>
              <a:path w="126365" h="26035">
                <a:moveTo>
                  <a:pt x="62103" y="18694"/>
                </a:moveTo>
                <a:lnTo>
                  <a:pt x="61849" y="18402"/>
                </a:lnTo>
                <a:lnTo>
                  <a:pt x="61468" y="18694"/>
                </a:lnTo>
                <a:lnTo>
                  <a:pt x="62103" y="18694"/>
                </a:lnTo>
                <a:close/>
              </a:path>
              <a:path w="126365" h="26035">
                <a:moveTo>
                  <a:pt x="62230" y="18059"/>
                </a:moveTo>
                <a:lnTo>
                  <a:pt x="61595" y="17348"/>
                </a:lnTo>
                <a:lnTo>
                  <a:pt x="61468" y="18059"/>
                </a:lnTo>
                <a:lnTo>
                  <a:pt x="61849" y="18402"/>
                </a:lnTo>
                <a:lnTo>
                  <a:pt x="62230" y="18059"/>
                </a:lnTo>
                <a:close/>
              </a:path>
              <a:path w="126365" h="26035">
                <a:moveTo>
                  <a:pt x="63500" y="23380"/>
                </a:moveTo>
                <a:lnTo>
                  <a:pt x="63373" y="23152"/>
                </a:lnTo>
                <a:lnTo>
                  <a:pt x="63246" y="23355"/>
                </a:lnTo>
                <a:lnTo>
                  <a:pt x="63500" y="23380"/>
                </a:lnTo>
                <a:close/>
              </a:path>
              <a:path w="126365" h="26035">
                <a:moveTo>
                  <a:pt x="66929" y="19329"/>
                </a:moveTo>
                <a:lnTo>
                  <a:pt x="66802" y="18948"/>
                </a:lnTo>
                <a:lnTo>
                  <a:pt x="64008" y="16535"/>
                </a:lnTo>
                <a:lnTo>
                  <a:pt x="64008" y="18402"/>
                </a:lnTo>
                <a:lnTo>
                  <a:pt x="63881" y="18275"/>
                </a:lnTo>
                <a:lnTo>
                  <a:pt x="62738" y="17043"/>
                </a:lnTo>
                <a:lnTo>
                  <a:pt x="62611" y="18694"/>
                </a:lnTo>
                <a:lnTo>
                  <a:pt x="62484" y="19075"/>
                </a:lnTo>
                <a:lnTo>
                  <a:pt x="63754" y="19075"/>
                </a:lnTo>
                <a:lnTo>
                  <a:pt x="63881" y="18529"/>
                </a:lnTo>
                <a:lnTo>
                  <a:pt x="63881" y="18948"/>
                </a:lnTo>
                <a:lnTo>
                  <a:pt x="63627" y="23406"/>
                </a:lnTo>
                <a:lnTo>
                  <a:pt x="66548" y="23406"/>
                </a:lnTo>
                <a:lnTo>
                  <a:pt x="66929" y="19329"/>
                </a:lnTo>
                <a:close/>
              </a:path>
              <a:path w="126365" h="26035">
                <a:moveTo>
                  <a:pt x="70993" y="25184"/>
                </a:moveTo>
                <a:lnTo>
                  <a:pt x="70866" y="25057"/>
                </a:lnTo>
                <a:lnTo>
                  <a:pt x="70612" y="25234"/>
                </a:lnTo>
                <a:lnTo>
                  <a:pt x="70993" y="25184"/>
                </a:lnTo>
                <a:close/>
              </a:path>
              <a:path w="126365" h="26035">
                <a:moveTo>
                  <a:pt x="75692" y="22250"/>
                </a:moveTo>
                <a:lnTo>
                  <a:pt x="75565" y="21869"/>
                </a:lnTo>
                <a:lnTo>
                  <a:pt x="74295" y="19583"/>
                </a:lnTo>
                <a:lnTo>
                  <a:pt x="73279" y="17678"/>
                </a:lnTo>
                <a:lnTo>
                  <a:pt x="70294" y="8432"/>
                </a:lnTo>
                <a:lnTo>
                  <a:pt x="68326" y="10426"/>
                </a:lnTo>
                <a:lnTo>
                  <a:pt x="68453" y="11696"/>
                </a:lnTo>
                <a:lnTo>
                  <a:pt x="68707" y="12725"/>
                </a:lnTo>
                <a:lnTo>
                  <a:pt x="68795" y="14249"/>
                </a:lnTo>
                <a:lnTo>
                  <a:pt x="68453" y="15773"/>
                </a:lnTo>
                <a:lnTo>
                  <a:pt x="69215" y="15265"/>
                </a:lnTo>
                <a:lnTo>
                  <a:pt x="68961" y="15265"/>
                </a:lnTo>
                <a:lnTo>
                  <a:pt x="69215" y="14249"/>
                </a:lnTo>
                <a:lnTo>
                  <a:pt x="69723" y="14757"/>
                </a:lnTo>
                <a:lnTo>
                  <a:pt x="68199" y="17551"/>
                </a:lnTo>
                <a:lnTo>
                  <a:pt x="68199" y="18694"/>
                </a:lnTo>
                <a:lnTo>
                  <a:pt x="69977" y="16789"/>
                </a:lnTo>
                <a:lnTo>
                  <a:pt x="69977" y="15773"/>
                </a:lnTo>
                <a:lnTo>
                  <a:pt x="71501" y="15773"/>
                </a:lnTo>
                <a:lnTo>
                  <a:pt x="67945" y="19837"/>
                </a:lnTo>
                <a:lnTo>
                  <a:pt x="67945" y="20472"/>
                </a:lnTo>
                <a:lnTo>
                  <a:pt x="69215" y="20091"/>
                </a:lnTo>
                <a:lnTo>
                  <a:pt x="70485" y="17678"/>
                </a:lnTo>
                <a:lnTo>
                  <a:pt x="72263" y="17678"/>
                </a:lnTo>
                <a:lnTo>
                  <a:pt x="68453" y="21869"/>
                </a:lnTo>
                <a:lnTo>
                  <a:pt x="68199" y="21869"/>
                </a:lnTo>
                <a:lnTo>
                  <a:pt x="68199" y="23152"/>
                </a:lnTo>
                <a:lnTo>
                  <a:pt x="71208" y="19875"/>
                </a:lnTo>
                <a:lnTo>
                  <a:pt x="71120" y="20726"/>
                </a:lnTo>
                <a:lnTo>
                  <a:pt x="70993" y="20980"/>
                </a:lnTo>
                <a:lnTo>
                  <a:pt x="70104" y="22123"/>
                </a:lnTo>
                <a:lnTo>
                  <a:pt x="69977" y="22885"/>
                </a:lnTo>
                <a:lnTo>
                  <a:pt x="70485" y="22123"/>
                </a:lnTo>
                <a:lnTo>
                  <a:pt x="70993" y="21869"/>
                </a:lnTo>
                <a:lnTo>
                  <a:pt x="71247" y="22631"/>
                </a:lnTo>
                <a:lnTo>
                  <a:pt x="70231" y="23380"/>
                </a:lnTo>
                <a:lnTo>
                  <a:pt x="70104" y="23533"/>
                </a:lnTo>
                <a:lnTo>
                  <a:pt x="70104" y="24041"/>
                </a:lnTo>
                <a:lnTo>
                  <a:pt x="70866" y="25057"/>
                </a:lnTo>
                <a:lnTo>
                  <a:pt x="75692" y="22250"/>
                </a:lnTo>
                <a:close/>
              </a:path>
              <a:path w="126365" h="26035">
                <a:moveTo>
                  <a:pt x="76085" y="2552"/>
                </a:moveTo>
                <a:lnTo>
                  <a:pt x="73279" y="2552"/>
                </a:lnTo>
                <a:lnTo>
                  <a:pt x="70231" y="5346"/>
                </a:lnTo>
                <a:lnTo>
                  <a:pt x="70294" y="8432"/>
                </a:lnTo>
                <a:lnTo>
                  <a:pt x="76085" y="2552"/>
                </a:lnTo>
                <a:close/>
              </a:path>
              <a:path w="126365" h="26035">
                <a:moveTo>
                  <a:pt x="81026" y="2552"/>
                </a:moveTo>
                <a:lnTo>
                  <a:pt x="78613" y="0"/>
                </a:lnTo>
                <a:lnTo>
                  <a:pt x="76085" y="2552"/>
                </a:lnTo>
                <a:lnTo>
                  <a:pt x="81026" y="2552"/>
                </a:lnTo>
                <a:close/>
              </a:path>
              <a:path w="126365" h="26035">
                <a:moveTo>
                  <a:pt x="85090" y="20269"/>
                </a:moveTo>
                <a:lnTo>
                  <a:pt x="84328" y="20345"/>
                </a:lnTo>
                <a:lnTo>
                  <a:pt x="84201" y="20561"/>
                </a:lnTo>
                <a:lnTo>
                  <a:pt x="85090" y="20269"/>
                </a:lnTo>
                <a:close/>
              </a:path>
              <a:path w="126365" h="26035">
                <a:moveTo>
                  <a:pt x="87757" y="13093"/>
                </a:moveTo>
                <a:lnTo>
                  <a:pt x="85725" y="12801"/>
                </a:lnTo>
                <a:lnTo>
                  <a:pt x="86614" y="14135"/>
                </a:lnTo>
                <a:lnTo>
                  <a:pt x="86741" y="14185"/>
                </a:lnTo>
                <a:lnTo>
                  <a:pt x="87757" y="13093"/>
                </a:lnTo>
                <a:close/>
              </a:path>
              <a:path w="126365" h="26035">
                <a:moveTo>
                  <a:pt x="89408" y="15265"/>
                </a:moveTo>
                <a:lnTo>
                  <a:pt x="88900" y="15011"/>
                </a:lnTo>
                <a:lnTo>
                  <a:pt x="86868" y="14249"/>
                </a:lnTo>
                <a:lnTo>
                  <a:pt x="86614" y="14249"/>
                </a:lnTo>
                <a:lnTo>
                  <a:pt x="86233" y="13995"/>
                </a:lnTo>
                <a:lnTo>
                  <a:pt x="82804" y="12725"/>
                </a:lnTo>
                <a:lnTo>
                  <a:pt x="85598" y="12725"/>
                </a:lnTo>
                <a:lnTo>
                  <a:pt x="83439" y="9486"/>
                </a:lnTo>
                <a:lnTo>
                  <a:pt x="83312" y="9258"/>
                </a:lnTo>
                <a:lnTo>
                  <a:pt x="83185" y="8902"/>
                </a:lnTo>
                <a:lnTo>
                  <a:pt x="82042" y="8890"/>
                </a:lnTo>
                <a:lnTo>
                  <a:pt x="79883" y="8445"/>
                </a:lnTo>
                <a:lnTo>
                  <a:pt x="77724" y="17678"/>
                </a:lnTo>
                <a:lnTo>
                  <a:pt x="82804" y="19075"/>
                </a:lnTo>
                <a:lnTo>
                  <a:pt x="82804" y="18529"/>
                </a:lnTo>
                <a:lnTo>
                  <a:pt x="81915" y="18059"/>
                </a:lnTo>
                <a:lnTo>
                  <a:pt x="81661" y="17551"/>
                </a:lnTo>
                <a:lnTo>
                  <a:pt x="84074" y="18567"/>
                </a:lnTo>
                <a:lnTo>
                  <a:pt x="84074" y="18008"/>
                </a:lnTo>
                <a:lnTo>
                  <a:pt x="83312" y="17551"/>
                </a:lnTo>
                <a:lnTo>
                  <a:pt x="82804" y="17297"/>
                </a:lnTo>
                <a:lnTo>
                  <a:pt x="82550" y="17030"/>
                </a:lnTo>
                <a:lnTo>
                  <a:pt x="82169" y="16281"/>
                </a:lnTo>
                <a:lnTo>
                  <a:pt x="82550" y="16281"/>
                </a:lnTo>
                <a:lnTo>
                  <a:pt x="85090" y="18567"/>
                </a:lnTo>
                <a:lnTo>
                  <a:pt x="86106" y="17551"/>
                </a:lnTo>
                <a:lnTo>
                  <a:pt x="84836" y="16789"/>
                </a:lnTo>
                <a:lnTo>
                  <a:pt x="83947" y="16281"/>
                </a:lnTo>
                <a:lnTo>
                  <a:pt x="83312" y="15519"/>
                </a:lnTo>
                <a:lnTo>
                  <a:pt x="84074" y="15519"/>
                </a:lnTo>
                <a:lnTo>
                  <a:pt x="85344" y="17043"/>
                </a:lnTo>
                <a:lnTo>
                  <a:pt x="87376" y="16535"/>
                </a:lnTo>
                <a:lnTo>
                  <a:pt x="86106" y="16281"/>
                </a:lnTo>
                <a:lnTo>
                  <a:pt x="84836" y="15519"/>
                </a:lnTo>
                <a:lnTo>
                  <a:pt x="84328" y="15265"/>
                </a:lnTo>
                <a:lnTo>
                  <a:pt x="84582" y="13995"/>
                </a:lnTo>
                <a:lnTo>
                  <a:pt x="85344" y="14757"/>
                </a:lnTo>
                <a:lnTo>
                  <a:pt x="87122" y="15773"/>
                </a:lnTo>
                <a:lnTo>
                  <a:pt x="89408" y="15265"/>
                </a:lnTo>
                <a:close/>
              </a:path>
              <a:path w="126365" h="26035">
                <a:moveTo>
                  <a:pt x="92710" y="21869"/>
                </a:moveTo>
                <a:lnTo>
                  <a:pt x="89789" y="23355"/>
                </a:lnTo>
                <a:lnTo>
                  <a:pt x="89662" y="24422"/>
                </a:lnTo>
                <a:lnTo>
                  <a:pt x="88646" y="25946"/>
                </a:lnTo>
                <a:lnTo>
                  <a:pt x="89662" y="25946"/>
                </a:lnTo>
                <a:lnTo>
                  <a:pt x="89916" y="25311"/>
                </a:lnTo>
                <a:lnTo>
                  <a:pt x="90932" y="24041"/>
                </a:lnTo>
                <a:lnTo>
                  <a:pt x="91694" y="22885"/>
                </a:lnTo>
                <a:lnTo>
                  <a:pt x="92710" y="21869"/>
                </a:lnTo>
                <a:close/>
              </a:path>
              <a:path w="126365" h="26035">
                <a:moveTo>
                  <a:pt x="97028" y="19075"/>
                </a:moveTo>
                <a:lnTo>
                  <a:pt x="94742" y="13487"/>
                </a:lnTo>
                <a:lnTo>
                  <a:pt x="90678" y="10172"/>
                </a:lnTo>
                <a:lnTo>
                  <a:pt x="87884" y="12979"/>
                </a:lnTo>
                <a:lnTo>
                  <a:pt x="88773" y="13233"/>
                </a:lnTo>
                <a:lnTo>
                  <a:pt x="92710" y="13614"/>
                </a:lnTo>
                <a:lnTo>
                  <a:pt x="93472" y="15265"/>
                </a:lnTo>
                <a:lnTo>
                  <a:pt x="87884" y="19329"/>
                </a:lnTo>
                <a:lnTo>
                  <a:pt x="85090" y="20269"/>
                </a:lnTo>
                <a:lnTo>
                  <a:pt x="97028" y="19075"/>
                </a:lnTo>
                <a:close/>
              </a:path>
              <a:path w="126365" h="26035">
                <a:moveTo>
                  <a:pt x="122682" y="16281"/>
                </a:moveTo>
                <a:lnTo>
                  <a:pt x="121920" y="16370"/>
                </a:lnTo>
                <a:lnTo>
                  <a:pt x="122555" y="16789"/>
                </a:lnTo>
                <a:lnTo>
                  <a:pt x="122682" y="16281"/>
                </a:lnTo>
                <a:close/>
              </a:path>
              <a:path w="126365" h="26035">
                <a:moveTo>
                  <a:pt x="124841" y="16027"/>
                </a:moveTo>
                <a:lnTo>
                  <a:pt x="122809" y="15773"/>
                </a:lnTo>
                <a:lnTo>
                  <a:pt x="122682" y="16281"/>
                </a:lnTo>
                <a:lnTo>
                  <a:pt x="124841" y="16027"/>
                </a:lnTo>
                <a:close/>
              </a:path>
              <a:path w="126365" h="26035">
                <a:moveTo>
                  <a:pt x="125984" y="7124"/>
                </a:moveTo>
                <a:lnTo>
                  <a:pt x="94488" y="7124"/>
                </a:lnTo>
                <a:lnTo>
                  <a:pt x="91186" y="6870"/>
                </a:lnTo>
                <a:lnTo>
                  <a:pt x="91313" y="7899"/>
                </a:lnTo>
                <a:lnTo>
                  <a:pt x="99060" y="9664"/>
                </a:lnTo>
                <a:lnTo>
                  <a:pt x="108966" y="13614"/>
                </a:lnTo>
                <a:lnTo>
                  <a:pt x="118491" y="16789"/>
                </a:lnTo>
                <a:lnTo>
                  <a:pt x="121920" y="16370"/>
                </a:lnTo>
                <a:lnTo>
                  <a:pt x="120015" y="15011"/>
                </a:lnTo>
                <a:lnTo>
                  <a:pt x="121031" y="15011"/>
                </a:lnTo>
                <a:lnTo>
                  <a:pt x="123317" y="15519"/>
                </a:lnTo>
                <a:lnTo>
                  <a:pt x="123952" y="15011"/>
                </a:lnTo>
                <a:lnTo>
                  <a:pt x="124333" y="14757"/>
                </a:lnTo>
                <a:lnTo>
                  <a:pt x="120523" y="14757"/>
                </a:lnTo>
                <a:lnTo>
                  <a:pt x="119253" y="13741"/>
                </a:lnTo>
                <a:lnTo>
                  <a:pt x="120269" y="13741"/>
                </a:lnTo>
                <a:lnTo>
                  <a:pt x="123063" y="14249"/>
                </a:lnTo>
                <a:lnTo>
                  <a:pt x="123444" y="13741"/>
                </a:lnTo>
                <a:lnTo>
                  <a:pt x="123571" y="13487"/>
                </a:lnTo>
                <a:lnTo>
                  <a:pt x="120777" y="13487"/>
                </a:lnTo>
                <a:lnTo>
                  <a:pt x="118999" y="12217"/>
                </a:lnTo>
                <a:lnTo>
                  <a:pt x="119761" y="12217"/>
                </a:lnTo>
                <a:lnTo>
                  <a:pt x="117983" y="10680"/>
                </a:lnTo>
                <a:lnTo>
                  <a:pt x="118237" y="10629"/>
                </a:lnTo>
                <a:lnTo>
                  <a:pt x="117348" y="9410"/>
                </a:lnTo>
                <a:lnTo>
                  <a:pt x="117221" y="9410"/>
                </a:lnTo>
                <a:lnTo>
                  <a:pt x="117221" y="7886"/>
                </a:lnTo>
                <a:lnTo>
                  <a:pt x="123444" y="7886"/>
                </a:lnTo>
                <a:lnTo>
                  <a:pt x="125984" y="7124"/>
                </a:lnTo>
                <a:close/>
              </a:path>
            </a:pathLst>
          </a:custGeom>
          <a:solidFill>
            <a:srgbClr val="79C5DF"/>
          </a:solidFill>
        </p:spPr>
        <p:txBody>
          <a:bodyPr wrap="square" lIns="0" tIns="0" rIns="0" bIns="0" rtlCol="0"/>
          <a:lstStyle/>
          <a:p>
            <a:endParaRPr sz="1867"/>
          </a:p>
        </p:txBody>
      </p:sp>
      <p:sp>
        <p:nvSpPr>
          <p:cNvPr id="48" name="bg object 48"/>
          <p:cNvSpPr/>
          <p:nvPr/>
        </p:nvSpPr>
        <p:spPr>
          <a:xfrm>
            <a:off x="9796441" y="6069261"/>
            <a:ext cx="206587" cy="33867"/>
          </a:xfrm>
          <a:custGeom>
            <a:avLst/>
            <a:gdLst/>
            <a:ahLst/>
            <a:cxnLst/>
            <a:rect l="l" t="t" r="r" b="b"/>
            <a:pathLst>
              <a:path w="154940" h="25400">
                <a:moveTo>
                  <a:pt x="2921" y="4076"/>
                </a:moveTo>
                <a:lnTo>
                  <a:pt x="1651" y="3822"/>
                </a:lnTo>
                <a:lnTo>
                  <a:pt x="1778" y="4838"/>
                </a:lnTo>
                <a:lnTo>
                  <a:pt x="2667" y="6616"/>
                </a:lnTo>
                <a:lnTo>
                  <a:pt x="2921" y="5092"/>
                </a:lnTo>
                <a:lnTo>
                  <a:pt x="2921" y="4076"/>
                </a:lnTo>
                <a:close/>
              </a:path>
              <a:path w="154940" h="25400">
                <a:moveTo>
                  <a:pt x="4318" y="4584"/>
                </a:moveTo>
                <a:lnTo>
                  <a:pt x="3937" y="4330"/>
                </a:lnTo>
                <a:lnTo>
                  <a:pt x="3683" y="4330"/>
                </a:lnTo>
                <a:lnTo>
                  <a:pt x="3175" y="5562"/>
                </a:lnTo>
                <a:lnTo>
                  <a:pt x="3175" y="7543"/>
                </a:lnTo>
                <a:lnTo>
                  <a:pt x="3683" y="8597"/>
                </a:lnTo>
                <a:lnTo>
                  <a:pt x="3810" y="7378"/>
                </a:lnTo>
                <a:lnTo>
                  <a:pt x="4318" y="4584"/>
                </a:lnTo>
                <a:close/>
              </a:path>
              <a:path w="154940" h="25400">
                <a:moveTo>
                  <a:pt x="7112" y="5346"/>
                </a:moveTo>
                <a:lnTo>
                  <a:pt x="5842" y="5562"/>
                </a:lnTo>
                <a:lnTo>
                  <a:pt x="6223" y="5092"/>
                </a:lnTo>
                <a:lnTo>
                  <a:pt x="5842" y="5092"/>
                </a:lnTo>
                <a:lnTo>
                  <a:pt x="5715" y="4584"/>
                </a:lnTo>
                <a:lnTo>
                  <a:pt x="5461" y="4584"/>
                </a:lnTo>
                <a:lnTo>
                  <a:pt x="4318" y="5092"/>
                </a:lnTo>
                <a:lnTo>
                  <a:pt x="4318" y="8140"/>
                </a:lnTo>
                <a:lnTo>
                  <a:pt x="4953" y="9664"/>
                </a:lnTo>
                <a:lnTo>
                  <a:pt x="5461" y="6362"/>
                </a:lnTo>
                <a:lnTo>
                  <a:pt x="5715" y="5600"/>
                </a:lnTo>
                <a:lnTo>
                  <a:pt x="5588" y="5994"/>
                </a:lnTo>
                <a:lnTo>
                  <a:pt x="5207" y="9664"/>
                </a:lnTo>
                <a:lnTo>
                  <a:pt x="6223" y="9664"/>
                </a:lnTo>
                <a:lnTo>
                  <a:pt x="6477" y="8140"/>
                </a:lnTo>
                <a:lnTo>
                  <a:pt x="7112" y="6616"/>
                </a:lnTo>
                <a:lnTo>
                  <a:pt x="7112" y="5346"/>
                </a:lnTo>
                <a:close/>
              </a:path>
              <a:path w="154940" h="25400">
                <a:moveTo>
                  <a:pt x="8763" y="6870"/>
                </a:moveTo>
                <a:lnTo>
                  <a:pt x="8001" y="6870"/>
                </a:lnTo>
                <a:lnTo>
                  <a:pt x="7747" y="7378"/>
                </a:lnTo>
                <a:lnTo>
                  <a:pt x="7747" y="8902"/>
                </a:lnTo>
                <a:lnTo>
                  <a:pt x="8509" y="8902"/>
                </a:lnTo>
                <a:lnTo>
                  <a:pt x="8509" y="7378"/>
                </a:lnTo>
                <a:lnTo>
                  <a:pt x="8763" y="6870"/>
                </a:lnTo>
                <a:close/>
              </a:path>
              <a:path w="154940" h="25400">
                <a:moveTo>
                  <a:pt x="19431" y="22161"/>
                </a:moveTo>
                <a:lnTo>
                  <a:pt x="16764" y="21615"/>
                </a:lnTo>
                <a:lnTo>
                  <a:pt x="16510" y="22504"/>
                </a:lnTo>
                <a:lnTo>
                  <a:pt x="17780" y="22885"/>
                </a:lnTo>
                <a:lnTo>
                  <a:pt x="19431" y="22161"/>
                </a:lnTo>
                <a:close/>
              </a:path>
              <a:path w="154940" h="25400">
                <a:moveTo>
                  <a:pt x="19558" y="23660"/>
                </a:moveTo>
                <a:lnTo>
                  <a:pt x="17018" y="23139"/>
                </a:lnTo>
                <a:lnTo>
                  <a:pt x="16510" y="23660"/>
                </a:lnTo>
                <a:lnTo>
                  <a:pt x="17780" y="23914"/>
                </a:lnTo>
                <a:lnTo>
                  <a:pt x="19304" y="23660"/>
                </a:lnTo>
                <a:lnTo>
                  <a:pt x="19558" y="23660"/>
                </a:lnTo>
                <a:close/>
              </a:path>
              <a:path w="154940" h="25400">
                <a:moveTo>
                  <a:pt x="41910" y="19075"/>
                </a:moveTo>
                <a:lnTo>
                  <a:pt x="22098" y="19088"/>
                </a:lnTo>
                <a:lnTo>
                  <a:pt x="20828" y="20853"/>
                </a:lnTo>
                <a:lnTo>
                  <a:pt x="18288" y="20091"/>
                </a:lnTo>
                <a:lnTo>
                  <a:pt x="17018" y="20853"/>
                </a:lnTo>
                <a:lnTo>
                  <a:pt x="17018" y="21361"/>
                </a:lnTo>
                <a:lnTo>
                  <a:pt x="21082" y="20853"/>
                </a:lnTo>
                <a:lnTo>
                  <a:pt x="21590" y="20853"/>
                </a:lnTo>
                <a:lnTo>
                  <a:pt x="20066" y="22123"/>
                </a:lnTo>
                <a:lnTo>
                  <a:pt x="21336" y="22250"/>
                </a:lnTo>
                <a:lnTo>
                  <a:pt x="19558" y="23660"/>
                </a:lnTo>
                <a:lnTo>
                  <a:pt x="21082" y="23660"/>
                </a:lnTo>
                <a:lnTo>
                  <a:pt x="20320" y="24930"/>
                </a:lnTo>
                <a:lnTo>
                  <a:pt x="28956" y="24930"/>
                </a:lnTo>
                <a:lnTo>
                  <a:pt x="30734" y="24282"/>
                </a:lnTo>
                <a:lnTo>
                  <a:pt x="37719" y="20853"/>
                </a:lnTo>
                <a:lnTo>
                  <a:pt x="41910" y="19075"/>
                </a:lnTo>
                <a:close/>
              </a:path>
              <a:path w="154940" h="25400">
                <a:moveTo>
                  <a:pt x="55372" y="12852"/>
                </a:moveTo>
                <a:lnTo>
                  <a:pt x="55118" y="12852"/>
                </a:lnTo>
                <a:lnTo>
                  <a:pt x="52197" y="9918"/>
                </a:lnTo>
                <a:lnTo>
                  <a:pt x="50165" y="9664"/>
                </a:lnTo>
                <a:lnTo>
                  <a:pt x="46609" y="9410"/>
                </a:lnTo>
                <a:lnTo>
                  <a:pt x="19939" y="15900"/>
                </a:lnTo>
                <a:lnTo>
                  <a:pt x="6858" y="15011"/>
                </a:lnTo>
                <a:lnTo>
                  <a:pt x="3683" y="8648"/>
                </a:lnTo>
                <a:lnTo>
                  <a:pt x="3175" y="7543"/>
                </a:lnTo>
                <a:lnTo>
                  <a:pt x="3175" y="7886"/>
                </a:lnTo>
                <a:lnTo>
                  <a:pt x="3048" y="7378"/>
                </a:lnTo>
                <a:lnTo>
                  <a:pt x="2667" y="6616"/>
                </a:lnTo>
                <a:lnTo>
                  <a:pt x="1778" y="4914"/>
                </a:lnTo>
                <a:lnTo>
                  <a:pt x="1397" y="4076"/>
                </a:lnTo>
                <a:lnTo>
                  <a:pt x="381" y="4076"/>
                </a:lnTo>
                <a:lnTo>
                  <a:pt x="0" y="4838"/>
                </a:lnTo>
                <a:lnTo>
                  <a:pt x="0" y="5562"/>
                </a:lnTo>
                <a:lnTo>
                  <a:pt x="1778" y="12598"/>
                </a:lnTo>
                <a:lnTo>
                  <a:pt x="7112" y="16535"/>
                </a:lnTo>
                <a:lnTo>
                  <a:pt x="14605" y="17678"/>
                </a:lnTo>
                <a:lnTo>
                  <a:pt x="23114" y="17297"/>
                </a:lnTo>
                <a:lnTo>
                  <a:pt x="23114" y="18059"/>
                </a:lnTo>
                <a:lnTo>
                  <a:pt x="18288" y="19088"/>
                </a:lnTo>
                <a:lnTo>
                  <a:pt x="17780" y="19329"/>
                </a:lnTo>
                <a:lnTo>
                  <a:pt x="19050" y="19456"/>
                </a:lnTo>
                <a:lnTo>
                  <a:pt x="20574" y="19075"/>
                </a:lnTo>
                <a:lnTo>
                  <a:pt x="41910" y="19075"/>
                </a:lnTo>
                <a:lnTo>
                  <a:pt x="43180" y="18567"/>
                </a:lnTo>
                <a:lnTo>
                  <a:pt x="44323" y="18059"/>
                </a:lnTo>
                <a:lnTo>
                  <a:pt x="43561" y="18059"/>
                </a:lnTo>
                <a:lnTo>
                  <a:pt x="41783" y="18567"/>
                </a:lnTo>
                <a:lnTo>
                  <a:pt x="41656" y="18313"/>
                </a:lnTo>
                <a:lnTo>
                  <a:pt x="43815" y="17297"/>
                </a:lnTo>
                <a:lnTo>
                  <a:pt x="47625" y="17297"/>
                </a:lnTo>
                <a:lnTo>
                  <a:pt x="47625" y="17043"/>
                </a:lnTo>
                <a:lnTo>
                  <a:pt x="47879" y="17043"/>
                </a:lnTo>
                <a:lnTo>
                  <a:pt x="46355" y="16027"/>
                </a:lnTo>
                <a:lnTo>
                  <a:pt x="43053" y="17043"/>
                </a:lnTo>
                <a:lnTo>
                  <a:pt x="41783" y="17043"/>
                </a:lnTo>
                <a:lnTo>
                  <a:pt x="43307" y="15900"/>
                </a:lnTo>
                <a:lnTo>
                  <a:pt x="43561" y="15773"/>
                </a:lnTo>
                <a:lnTo>
                  <a:pt x="44577" y="15011"/>
                </a:lnTo>
                <a:lnTo>
                  <a:pt x="47625" y="16281"/>
                </a:lnTo>
                <a:lnTo>
                  <a:pt x="47117" y="16027"/>
                </a:lnTo>
                <a:lnTo>
                  <a:pt x="44704" y="15011"/>
                </a:lnTo>
                <a:lnTo>
                  <a:pt x="44069" y="14757"/>
                </a:lnTo>
                <a:lnTo>
                  <a:pt x="43307" y="15773"/>
                </a:lnTo>
                <a:lnTo>
                  <a:pt x="42037" y="15519"/>
                </a:lnTo>
                <a:lnTo>
                  <a:pt x="43815" y="14757"/>
                </a:lnTo>
                <a:lnTo>
                  <a:pt x="45593" y="14503"/>
                </a:lnTo>
                <a:lnTo>
                  <a:pt x="47879" y="14503"/>
                </a:lnTo>
                <a:lnTo>
                  <a:pt x="47752" y="14249"/>
                </a:lnTo>
                <a:lnTo>
                  <a:pt x="47371" y="13233"/>
                </a:lnTo>
                <a:lnTo>
                  <a:pt x="43815" y="14249"/>
                </a:lnTo>
                <a:lnTo>
                  <a:pt x="42291" y="13995"/>
                </a:lnTo>
                <a:lnTo>
                  <a:pt x="44323" y="13233"/>
                </a:lnTo>
                <a:lnTo>
                  <a:pt x="45339" y="12852"/>
                </a:lnTo>
                <a:lnTo>
                  <a:pt x="46609" y="12852"/>
                </a:lnTo>
                <a:lnTo>
                  <a:pt x="48895" y="13487"/>
                </a:lnTo>
                <a:lnTo>
                  <a:pt x="48387" y="12852"/>
                </a:lnTo>
                <a:lnTo>
                  <a:pt x="47117" y="11442"/>
                </a:lnTo>
                <a:lnTo>
                  <a:pt x="47371" y="11696"/>
                </a:lnTo>
                <a:lnTo>
                  <a:pt x="47625" y="11696"/>
                </a:lnTo>
                <a:lnTo>
                  <a:pt x="49657" y="12458"/>
                </a:lnTo>
                <a:lnTo>
                  <a:pt x="47752" y="11442"/>
                </a:lnTo>
                <a:lnTo>
                  <a:pt x="46863" y="10934"/>
                </a:lnTo>
                <a:lnTo>
                  <a:pt x="43053" y="11696"/>
                </a:lnTo>
                <a:lnTo>
                  <a:pt x="46647" y="11696"/>
                </a:lnTo>
                <a:lnTo>
                  <a:pt x="43815" y="13233"/>
                </a:lnTo>
                <a:lnTo>
                  <a:pt x="42291" y="13233"/>
                </a:lnTo>
                <a:lnTo>
                  <a:pt x="42291" y="11696"/>
                </a:lnTo>
                <a:lnTo>
                  <a:pt x="41656" y="11696"/>
                </a:lnTo>
                <a:lnTo>
                  <a:pt x="46101" y="9664"/>
                </a:lnTo>
                <a:lnTo>
                  <a:pt x="52197" y="10934"/>
                </a:lnTo>
                <a:lnTo>
                  <a:pt x="54483" y="13741"/>
                </a:lnTo>
                <a:lnTo>
                  <a:pt x="55372" y="12852"/>
                </a:lnTo>
                <a:close/>
              </a:path>
              <a:path w="154940" h="25400">
                <a:moveTo>
                  <a:pt x="59944" y="15011"/>
                </a:moveTo>
                <a:lnTo>
                  <a:pt x="58039" y="15265"/>
                </a:lnTo>
                <a:lnTo>
                  <a:pt x="57785" y="16535"/>
                </a:lnTo>
                <a:lnTo>
                  <a:pt x="56261" y="17805"/>
                </a:lnTo>
                <a:lnTo>
                  <a:pt x="57531" y="17805"/>
                </a:lnTo>
                <a:lnTo>
                  <a:pt x="59182" y="15773"/>
                </a:lnTo>
                <a:lnTo>
                  <a:pt x="59944" y="15011"/>
                </a:lnTo>
                <a:close/>
              </a:path>
              <a:path w="154940" h="25400">
                <a:moveTo>
                  <a:pt x="60960" y="17043"/>
                </a:moveTo>
                <a:lnTo>
                  <a:pt x="59690" y="16535"/>
                </a:lnTo>
                <a:lnTo>
                  <a:pt x="58166" y="19583"/>
                </a:lnTo>
                <a:lnTo>
                  <a:pt x="56896" y="19837"/>
                </a:lnTo>
                <a:lnTo>
                  <a:pt x="58420" y="19837"/>
                </a:lnTo>
                <a:lnTo>
                  <a:pt x="60452" y="17805"/>
                </a:lnTo>
                <a:lnTo>
                  <a:pt x="60960" y="17043"/>
                </a:lnTo>
                <a:close/>
              </a:path>
              <a:path w="154940" h="25400">
                <a:moveTo>
                  <a:pt x="61595" y="23545"/>
                </a:moveTo>
                <a:lnTo>
                  <a:pt x="61214" y="23914"/>
                </a:lnTo>
                <a:lnTo>
                  <a:pt x="61595" y="23914"/>
                </a:lnTo>
                <a:lnTo>
                  <a:pt x="61595" y="23545"/>
                </a:lnTo>
                <a:close/>
              </a:path>
              <a:path w="154940" h="25400">
                <a:moveTo>
                  <a:pt x="61976" y="18313"/>
                </a:moveTo>
                <a:lnTo>
                  <a:pt x="60452" y="19075"/>
                </a:lnTo>
                <a:lnTo>
                  <a:pt x="59944" y="20599"/>
                </a:lnTo>
                <a:lnTo>
                  <a:pt x="58166" y="21361"/>
                </a:lnTo>
                <a:lnTo>
                  <a:pt x="59309" y="21361"/>
                </a:lnTo>
                <a:lnTo>
                  <a:pt x="59563" y="20853"/>
                </a:lnTo>
                <a:lnTo>
                  <a:pt x="61214" y="20091"/>
                </a:lnTo>
                <a:lnTo>
                  <a:pt x="61976" y="18313"/>
                </a:lnTo>
                <a:close/>
              </a:path>
              <a:path w="154940" h="25400">
                <a:moveTo>
                  <a:pt x="62484" y="19456"/>
                </a:moveTo>
                <a:lnTo>
                  <a:pt x="61722" y="19456"/>
                </a:lnTo>
                <a:lnTo>
                  <a:pt x="60452" y="21869"/>
                </a:lnTo>
                <a:lnTo>
                  <a:pt x="58928" y="22250"/>
                </a:lnTo>
                <a:lnTo>
                  <a:pt x="61214" y="22250"/>
                </a:lnTo>
                <a:lnTo>
                  <a:pt x="62357" y="21221"/>
                </a:lnTo>
                <a:lnTo>
                  <a:pt x="62484" y="19456"/>
                </a:lnTo>
                <a:close/>
              </a:path>
              <a:path w="154940" h="25400">
                <a:moveTo>
                  <a:pt x="67564" y="19900"/>
                </a:moveTo>
                <a:lnTo>
                  <a:pt x="64262" y="20256"/>
                </a:lnTo>
                <a:lnTo>
                  <a:pt x="64262" y="20091"/>
                </a:lnTo>
                <a:lnTo>
                  <a:pt x="63754" y="20320"/>
                </a:lnTo>
                <a:lnTo>
                  <a:pt x="63500" y="20447"/>
                </a:lnTo>
                <a:lnTo>
                  <a:pt x="62484" y="20853"/>
                </a:lnTo>
                <a:lnTo>
                  <a:pt x="62357" y="21221"/>
                </a:lnTo>
                <a:lnTo>
                  <a:pt x="61595" y="23545"/>
                </a:lnTo>
                <a:lnTo>
                  <a:pt x="63246" y="22339"/>
                </a:lnTo>
                <a:lnTo>
                  <a:pt x="62992" y="25184"/>
                </a:lnTo>
                <a:lnTo>
                  <a:pt x="64262" y="24168"/>
                </a:lnTo>
                <a:lnTo>
                  <a:pt x="67564" y="19900"/>
                </a:lnTo>
                <a:close/>
              </a:path>
              <a:path w="154940" h="25400">
                <a:moveTo>
                  <a:pt x="69088" y="17805"/>
                </a:moveTo>
                <a:lnTo>
                  <a:pt x="67564" y="19900"/>
                </a:lnTo>
                <a:lnTo>
                  <a:pt x="68072" y="19837"/>
                </a:lnTo>
                <a:lnTo>
                  <a:pt x="68834" y="20078"/>
                </a:lnTo>
                <a:lnTo>
                  <a:pt x="68834" y="19837"/>
                </a:lnTo>
                <a:lnTo>
                  <a:pt x="69088" y="17805"/>
                </a:lnTo>
                <a:close/>
              </a:path>
              <a:path w="154940" h="25400">
                <a:moveTo>
                  <a:pt x="91948" y="20675"/>
                </a:moveTo>
                <a:lnTo>
                  <a:pt x="89535" y="19583"/>
                </a:lnTo>
                <a:lnTo>
                  <a:pt x="89535" y="21615"/>
                </a:lnTo>
                <a:lnTo>
                  <a:pt x="91948" y="20675"/>
                </a:lnTo>
                <a:close/>
              </a:path>
              <a:path w="154940" h="25400">
                <a:moveTo>
                  <a:pt x="93599" y="20091"/>
                </a:moveTo>
                <a:lnTo>
                  <a:pt x="91948" y="20675"/>
                </a:lnTo>
                <a:lnTo>
                  <a:pt x="93599" y="21361"/>
                </a:lnTo>
                <a:lnTo>
                  <a:pt x="93599" y="20091"/>
                </a:lnTo>
                <a:close/>
              </a:path>
              <a:path w="154940" h="25400">
                <a:moveTo>
                  <a:pt x="95377" y="19380"/>
                </a:moveTo>
                <a:lnTo>
                  <a:pt x="90297" y="18313"/>
                </a:lnTo>
                <a:lnTo>
                  <a:pt x="92075" y="19075"/>
                </a:lnTo>
                <a:lnTo>
                  <a:pt x="92329" y="19088"/>
                </a:lnTo>
                <a:lnTo>
                  <a:pt x="93599" y="19837"/>
                </a:lnTo>
                <a:lnTo>
                  <a:pt x="93599" y="20091"/>
                </a:lnTo>
                <a:lnTo>
                  <a:pt x="95377" y="19380"/>
                </a:lnTo>
                <a:close/>
              </a:path>
              <a:path w="154940" h="25400">
                <a:moveTo>
                  <a:pt x="96774" y="19304"/>
                </a:moveTo>
                <a:lnTo>
                  <a:pt x="96139" y="19088"/>
                </a:lnTo>
                <a:lnTo>
                  <a:pt x="95377" y="19380"/>
                </a:lnTo>
                <a:lnTo>
                  <a:pt x="96647" y="19634"/>
                </a:lnTo>
                <a:lnTo>
                  <a:pt x="96774" y="19304"/>
                </a:lnTo>
                <a:close/>
              </a:path>
              <a:path w="154940" h="25400">
                <a:moveTo>
                  <a:pt x="99314" y="14757"/>
                </a:moveTo>
                <a:lnTo>
                  <a:pt x="98933" y="14249"/>
                </a:lnTo>
                <a:lnTo>
                  <a:pt x="99314" y="15011"/>
                </a:lnTo>
                <a:lnTo>
                  <a:pt x="99314" y="14757"/>
                </a:lnTo>
                <a:close/>
              </a:path>
              <a:path w="154940" h="25400">
                <a:moveTo>
                  <a:pt x="99949" y="20091"/>
                </a:moveTo>
                <a:lnTo>
                  <a:pt x="98044" y="13995"/>
                </a:lnTo>
                <a:lnTo>
                  <a:pt x="97790" y="13741"/>
                </a:lnTo>
                <a:lnTo>
                  <a:pt x="90043" y="13741"/>
                </a:lnTo>
                <a:lnTo>
                  <a:pt x="94488" y="14122"/>
                </a:lnTo>
                <a:lnTo>
                  <a:pt x="96901" y="16535"/>
                </a:lnTo>
                <a:lnTo>
                  <a:pt x="98679" y="18313"/>
                </a:lnTo>
                <a:lnTo>
                  <a:pt x="98298" y="18567"/>
                </a:lnTo>
                <a:lnTo>
                  <a:pt x="98298" y="18821"/>
                </a:lnTo>
                <a:lnTo>
                  <a:pt x="98044" y="18821"/>
                </a:lnTo>
                <a:lnTo>
                  <a:pt x="97536" y="17805"/>
                </a:lnTo>
                <a:lnTo>
                  <a:pt x="96901" y="16535"/>
                </a:lnTo>
                <a:lnTo>
                  <a:pt x="93853" y="14249"/>
                </a:lnTo>
                <a:lnTo>
                  <a:pt x="91567" y="14757"/>
                </a:lnTo>
                <a:lnTo>
                  <a:pt x="96647" y="17805"/>
                </a:lnTo>
                <a:lnTo>
                  <a:pt x="95123" y="17805"/>
                </a:lnTo>
                <a:lnTo>
                  <a:pt x="94488" y="16789"/>
                </a:lnTo>
                <a:lnTo>
                  <a:pt x="91567" y="16789"/>
                </a:lnTo>
                <a:lnTo>
                  <a:pt x="92075" y="17551"/>
                </a:lnTo>
                <a:lnTo>
                  <a:pt x="96139" y="19088"/>
                </a:lnTo>
                <a:lnTo>
                  <a:pt x="96901" y="18821"/>
                </a:lnTo>
                <a:lnTo>
                  <a:pt x="96774" y="19304"/>
                </a:lnTo>
                <a:lnTo>
                  <a:pt x="98933" y="20091"/>
                </a:lnTo>
                <a:lnTo>
                  <a:pt x="99949" y="20091"/>
                </a:lnTo>
                <a:close/>
              </a:path>
              <a:path w="154940" h="25400">
                <a:moveTo>
                  <a:pt x="102489" y="23990"/>
                </a:moveTo>
                <a:lnTo>
                  <a:pt x="102362" y="23914"/>
                </a:lnTo>
                <a:lnTo>
                  <a:pt x="101854" y="23914"/>
                </a:lnTo>
                <a:lnTo>
                  <a:pt x="102489" y="23990"/>
                </a:lnTo>
                <a:close/>
              </a:path>
              <a:path w="154940" h="25400">
                <a:moveTo>
                  <a:pt x="102870" y="11341"/>
                </a:moveTo>
                <a:lnTo>
                  <a:pt x="99949" y="11950"/>
                </a:lnTo>
                <a:lnTo>
                  <a:pt x="99568" y="13741"/>
                </a:lnTo>
                <a:lnTo>
                  <a:pt x="99441" y="15011"/>
                </a:lnTo>
                <a:lnTo>
                  <a:pt x="99949" y="15519"/>
                </a:lnTo>
                <a:lnTo>
                  <a:pt x="100203" y="15519"/>
                </a:lnTo>
                <a:lnTo>
                  <a:pt x="102870" y="11341"/>
                </a:lnTo>
                <a:close/>
              </a:path>
              <a:path w="154940" h="25400">
                <a:moveTo>
                  <a:pt x="104140" y="10985"/>
                </a:moveTo>
                <a:lnTo>
                  <a:pt x="103124" y="10934"/>
                </a:lnTo>
                <a:lnTo>
                  <a:pt x="102870" y="11341"/>
                </a:lnTo>
                <a:lnTo>
                  <a:pt x="103632" y="11188"/>
                </a:lnTo>
                <a:lnTo>
                  <a:pt x="104140" y="10985"/>
                </a:lnTo>
                <a:close/>
              </a:path>
              <a:path w="154940" h="25400">
                <a:moveTo>
                  <a:pt x="104521" y="24282"/>
                </a:moveTo>
                <a:lnTo>
                  <a:pt x="102489" y="23990"/>
                </a:lnTo>
                <a:lnTo>
                  <a:pt x="103378" y="25323"/>
                </a:lnTo>
                <a:lnTo>
                  <a:pt x="103505" y="25374"/>
                </a:lnTo>
                <a:lnTo>
                  <a:pt x="104521" y="24282"/>
                </a:lnTo>
                <a:close/>
              </a:path>
              <a:path w="154940" h="25400">
                <a:moveTo>
                  <a:pt x="110998" y="14300"/>
                </a:moveTo>
                <a:lnTo>
                  <a:pt x="106426" y="13741"/>
                </a:lnTo>
                <a:lnTo>
                  <a:pt x="106426" y="14757"/>
                </a:lnTo>
                <a:lnTo>
                  <a:pt x="107188" y="15011"/>
                </a:lnTo>
                <a:lnTo>
                  <a:pt x="110998" y="14300"/>
                </a:lnTo>
                <a:close/>
              </a:path>
              <a:path w="154940" h="25400">
                <a:moveTo>
                  <a:pt x="111379" y="14363"/>
                </a:moveTo>
                <a:lnTo>
                  <a:pt x="111252" y="14249"/>
                </a:lnTo>
                <a:lnTo>
                  <a:pt x="110998" y="14300"/>
                </a:lnTo>
                <a:lnTo>
                  <a:pt x="111379" y="14363"/>
                </a:lnTo>
                <a:close/>
              </a:path>
              <a:path w="154940" h="25400">
                <a:moveTo>
                  <a:pt x="111506" y="13487"/>
                </a:moveTo>
                <a:lnTo>
                  <a:pt x="108204" y="12204"/>
                </a:lnTo>
                <a:lnTo>
                  <a:pt x="105918" y="13487"/>
                </a:lnTo>
                <a:lnTo>
                  <a:pt x="111506" y="13487"/>
                </a:lnTo>
                <a:close/>
              </a:path>
              <a:path w="154940" h="25400">
                <a:moveTo>
                  <a:pt x="134112" y="20574"/>
                </a:moveTo>
                <a:lnTo>
                  <a:pt x="133985" y="20599"/>
                </a:lnTo>
                <a:lnTo>
                  <a:pt x="134112" y="20599"/>
                </a:lnTo>
                <a:close/>
              </a:path>
              <a:path w="154940" h="25400">
                <a:moveTo>
                  <a:pt x="134874" y="20485"/>
                </a:moveTo>
                <a:lnTo>
                  <a:pt x="133985" y="20345"/>
                </a:lnTo>
                <a:lnTo>
                  <a:pt x="134112" y="20574"/>
                </a:lnTo>
                <a:lnTo>
                  <a:pt x="134874" y="20485"/>
                </a:lnTo>
                <a:close/>
              </a:path>
              <a:path w="154940" h="25400">
                <a:moveTo>
                  <a:pt x="136398" y="21678"/>
                </a:moveTo>
                <a:lnTo>
                  <a:pt x="136271" y="21615"/>
                </a:lnTo>
                <a:lnTo>
                  <a:pt x="135001" y="21818"/>
                </a:lnTo>
                <a:lnTo>
                  <a:pt x="135255" y="22123"/>
                </a:lnTo>
                <a:lnTo>
                  <a:pt x="136398" y="21678"/>
                </a:lnTo>
                <a:close/>
              </a:path>
              <a:path w="154940" h="25400">
                <a:moveTo>
                  <a:pt x="139319" y="19837"/>
                </a:moveTo>
                <a:lnTo>
                  <a:pt x="134874" y="20485"/>
                </a:lnTo>
                <a:lnTo>
                  <a:pt x="135509" y="20599"/>
                </a:lnTo>
                <a:lnTo>
                  <a:pt x="137541" y="20853"/>
                </a:lnTo>
                <a:lnTo>
                  <a:pt x="139319" y="20599"/>
                </a:lnTo>
                <a:lnTo>
                  <a:pt x="139319" y="19837"/>
                </a:lnTo>
                <a:close/>
              </a:path>
              <a:path w="154940" h="25400">
                <a:moveTo>
                  <a:pt x="139573" y="21615"/>
                </a:moveTo>
                <a:lnTo>
                  <a:pt x="137287" y="21361"/>
                </a:lnTo>
                <a:lnTo>
                  <a:pt x="136398" y="21678"/>
                </a:lnTo>
                <a:lnTo>
                  <a:pt x="139573" y="22631"/>
                </a:lnTo>
                <a:lnTo>
                  <a:pt x="139573" y="21615"/>
                </a:lnTo>
                <a:close/>
              </a:path>
              <a:path w="154940" h="25400">
                <a:moveTo>
                  <a:pt x="140081" y="22885"/>
                </a:moveTo>
                <a:lnTo>
                  <a:pt x="138557" y="22631"/>
                </a:lnTo>
                <a:lnTo>
                  <a:pt x="136525" y="23406"/>
                </a:lnTo>
                <a:lnTo>
                  <a:pt x="139319" y="23660"/>
                </a:lnTo>
                <a:lnTo>
                  <a:pt x="140081" y="22885"/>
                </a:lnTo>
                <a:close/>
              </a:path>
              <a:path w="154940" h="25400">
                <a:moveTo>
                  <a:pt x="140462" y="24422"/>
                </a:moveTo>
                <a:lnTo>
                  <a:pt x="139573" y="24168"/>
                </a:lnTo>
                <a:lnTo>
                  <a:pt x="137541" y="24676"/>
                </a:lnTo>
                <a:lnTo>
                  <a:pt x="140335" y="24676"/>
                </a:lnTo>
                <a:lnTo>
                  <a:pt x="140462" y="24422"/>
                </a:lnTo>
                <a:close/>
              </a:path>
              <a:path w="154940" h="25400">
                <a:moveTo>
                  <a:pt x="148844" y="9664"/>
                </a:moveTo>
                <a:lnTo>
                  <a:pt x="148590" y="9410"/>
                </a:lnTo>
                <a:lnTo>
                  <a:pt x="147828" y="9410"/>
                </a:lnTo>
                <a:lnTo>
                  <a:pt x="147828" y="10934"/>
                </a:lnTo>
                <a:lnTo>
                  <a:pt x="147701" y="12598"/>
                </a:lnTo>
                <a:lnTo>
                  <a:pt x="148082" y="13233"/>
                </a:lnTo>
                <a:lnTo>
                  <a:pt x="148844" y="9664"/>
                </a:lnTo>
                <a:close/>
              </a:path>
              <a:path w="154940" h="25400">
                <a:moveTo>
                  <a:pt x="150368" y="9156"/>
                </a:moveTo>
                <a:lnTo>
                  <a:pt x="149733" y="9156"/>
                </a:lnTo>
                <a:lnTo>
                  <a:pt x="149606" y="10426"/>
                </a:lnTo>
                <a:lnTo>
                  <a:pt x="149479" y="10934"/>
                </a:lnTo>
                <a:lnTo>
                  <a:pt x="149352" y="12204"/>
                </a:lnTo>
                <a:lnTo>
                  <a:pt x="150114" y="11442"/>
                </a:lnTo>
                <a:lnTo>
                  <a:pt x="150368" y="10426"/>
                </a:lnTo>
                <a:lnTo>
                  <a:pt x="150368" y="9156"/>
                </a:lnTo>
                <a:close/>
              </a:path>
              <a:path w="154940" h="25400">
                <a:moveTo>
                  <a:pt x="152146" y="8902"/>
                </a:moveTo>
                <a:lnTo>
                  <a:pt x="151892" y="8902"/>
                </a:lnTo>
                <a:lnTo>
                  <a:pt x="151384" y="8648"/>
                </a:lnTo>
                <a:lnTo>
                  <a:pt x="151384" y="9410"/>
                </a:lnTo>
                <a:lnTo>
                  <a:pt x="150622" y="11442"/>
                </a:lnTo>
                <a:lnTo>
                  <a:pt x="150876" y="11696"/>
                </a:lnTo>
                <a:lnTo>
                  <a:pt x="152146" y="10426"/>
                </a:lnTo>
                <a:lnTo>
                  <a:pt x="152146" y="8902"/>
                </a:lnTo>
                <a:close/>
              </a:path>
              <a:path w="154940" h="25400">
                <a:moveTo>
                  <a:pt x="152654" y="0"/>
                </a:moveTo>
                <a:lnTo>
                  <a:pt x="145288" y="1524"/>
                </a:lnTo>
                <a:lnTo>
                  <a:pt x="142113" y="2552"/>
                </a:lnTo>
                <a:lnTo>
                  <a:pt x="142113" y="2806"/>
                </a:lnTo>
                <a:lnTo>
                  <a:pt x="141859" y="2806"/>
                </a:lnTo>
                <a:lnTo>
                  <a:pt x="141859" y="3060"/>
                </a:lnTo>
                <a:lnTo>
                  <a:pt x="142875" y="3060"/>
                </a:lnTo>
                <a:lnTo>
                  <a:pt x="143764" y="3314"/>
                </a:lnTo>
                <a:lnTo>
                  <a:pt x="144907" y="3314"/>
                </a:lnTo>
                <a:lnTo>
                  <a:pt x="146685" y="2298"/>
                </a:lnTo>
                <a:lnTo>
                  <a:pt x="147320" y="2298"/>
                </a:lnTo>
                <a:lnTo>
                  <a:pt x="148082" y="3314"/>
                </a:lnTo>
                <a:lnTo>
                  <a:pt x="150368" y="3314"/>
                </a:lnTo>
                <a:lnTo>
                  <a:pt x="151638" y="4584"/>
                </a:lnTo>
                <a:lnTo>
                  <a:pt x="152654" y="5854"/>
                </a:lnTo>
                <a:lnTo>
                  <a:pt x="152654" y="2298"/>
                </a:lnTo>
                <a:lnTo>
                  <a:pt x="152654" y="0"/>
                </a:lnTo>
                <a:close/>
              </a:path>
              <a:path w="154940" h="25400">
                <a:moveTo>
                  <a:pt x="154813" y="4076"/>
                </a:moveTo>
                <a:lnTo>
                  <a:pt x="154432" y="3314"/>
                </a:lnTo>
                <a:lnTo>
                  <a:pt x="153670" y="3060"/>
                </a:lnTo>
                <a:lnTo>
                  <a:pt x="153162" y="3060"/>
                </a:lnTo>
                <a:lnTo>
                  <a:pt x="152654" y="10172"/>
                </a:lnTo>
                <a:lnTo>
                  <a:pt x="152527" y="10985"/>
                </a:lnTo>
                <a:lnTo>
                  <a:pt x="147066" y="15773"/>
                </a:lnTo>
                <a:lnTo>
                  <a:pt x="139446" y="18059"/>
                </a:lnTo>
                <a:lnTo>
                  <a:pt x="132207" y="18059"/>
                </a:lnTo>
                <a:lnTo>
                  <a:pt x="124714" y="15773"/>
                </a:lnTo>
                <a:lnTo>
                  <a:pt x="121539" y="14503"/>
                </a:lnTo>
                <a:lnTo>
                  <a:pt x="118364" y="13233"/>
                </a:lnTo>
                <a:lnTo>
                  <a:pt x="112141" y="11315"/>
                </a:lnTo>
                <a:lnTo>
                  <a:pt x="105410" y="10426"/>
                </a:lnTo>
                <a:lnTo>
                  <a:pt x="104140" y="10985"/>
                </a:lnTo>
                <a:lnTo>
                  <a:pt x="107950" y="11188"/>
                </a:lnTo>
                <a:lnTo>
                  <a:pt x="113030" y="12725"/>
                </a:lnTo>
                <a:lnTo>
                  <a:pt x="111506" y="13487"/>
                </a:lnTo>
                <a:lnTo>
                  <a:pt x="112776" y="13995"/>
                </a:lnTo>
                <a:lnTo>
                  <a:pt x="112395" y="14503"/>
                </a:lnTo>
                <a:lnTo>
                  <a:pt x="111379" y="14363"/>
                </a:lnTo>
                <a:lnTo>
                  <a:pt x="112776" y="15519"/>
                </a:lnTo>
                <a:lnTo>
                  <a:pt x="111760" y="16027"/>
                </a:lnTo>
                <a:lnTo>
                  <a:pt x="108966" y="15011"/>
                </a:lnTo>
                <a:lnTo>
                  <a:pt x="106934" y="16027"/>
                </a:lnTo>
                <a:lnTo>
                  <a:pt x="108458" y="16281"/>
                </a:lnTo>
                <a:lnTo>
                  <a:pt x="110490" y="16027"/>
                </a:lnTo>
                <a:lnTo>
                  <a:pt x="112395" y="16789"/>
                </a:lnTo>
                <a:lnTo>
                  <a:pt x="112014" y="17297"/>
                </a:lnTo>
                <a:lnTo>
                  <a:pt x="108204" y="16281"/>
                </a:lnTo>
                <a:lnTo>
                  <a:pt x="107442" y="17297"/>
                </a:lnTo>
                <a:lnTo>
                  <a:pt x="108458" y="17551"/>
                </a:lnTo>
                <a:lnTo>
                  <a:pt x="110490" y="17297"/>
                </a:lnTo>
                <a:lnTo>
                  <a:pt x="112014" y="18313"/>
                </a:lnTo>
                <a:lnTo>
                  <a:pt x="142748" y="18313"/>
                </a:lnTo>
                <a:lnTo>
                  <a:pt x="143510" y="18059"/>
                </a:lnTo>
                <a:lnTo>
                  <a:pt x="147701" y="16789"/>
                </a:lnTo>
                <a:lnTo>
                  <a:pt x="153543" y="11950"/>
                </a:lnTo>
                <a:lnTo>
                  <a:pt x="154813" y="4838"/>
                </a:lnTo>
                <a:lnTo>
                  <a:pt x="154813" y="4076"/>
                </a:lnTo>
                <a:close/>
              </a:path>
            </a:pathLst>
          </a:custGeom>
          <a:solidFill>
            <a:srgbClr val="79C5DF"/>
          </a:solidFill>
        </p:spPr>
        <p:txBody>
          <a:bodyPr wrap="square" lIns="0" tIns="0" rIns="0" bIns="0" rtlCol="0"/>
          <a:lstStyle/>
          <a:p>
            <a:endParaRPr sz="1867"/>
          </a:p>
        </p:txBody>
      </p:sp>
      <p:sp>
        <p:nvSpPr>
          <p:cNvPr id="49" name="bg object 49"/>
          <p:cNvSpPr/>
          <p:nvPr/>
        </p:nvSpPr>
        <p:spPr>
          <a:xfrm>
            <a:off x="9751399" y="6020273"/>
            <a:ext cx="248920" cy="54187"/>
          </a:xfrm>
          <a:custGeom>
            <a:avLst/>
            <a:gdLst/>
            <a:ahLst/>
            <a:cxnLst/>
            <a:rect l="l" t="t" r="r" b="b"/>
            <a:pathLst>
              <a:path w="186690" h="40639">
                <a:moveTo>
                  <a:pt x="6604" y="2159"/>
                </a:moveTo>
                <a:lnTo>
                  <a:pt x="6477" y="1270"/>
                </a:lnTo>
                <a:lnTo>
                  <a:pt x="6350" y="762"/>
                </a:lnTo>
                <a:lnTo>
                  <a:pt x="5588" y="1524"/>
                </a:lnTo>
                <a:lnTo>
                  <a:pt x="5080" y="3683"/>
                </a:lnTo>
                <a:lnTo>
                  <a:pt x="6096" y="4318"/>
                </a:lnTo>
                <a:lnTo>
                  <a:pt x="6350" y="3683"/>
                </a:lnTo>
                <a:lnTo>
                  <a:pt x="6604" y="2159"/>
                </a:lnTo>
                <a:close/>
              </a:path>
              <a:path w="186690" h="40639">
                <a:moveTo>
                  <a:pt x="7874" y="1270"/>
                </a:moveTo>
                <a:lnTo>
                  <a:pt x="7366" y="1524"/>
                </a:lnTo>
                <a:lnTo>
                  <a:pt x="6350" y="4953"/>
                </a:lnTo>
                <a:lnTo>
                  <a:pt x="7620" y="4953"/>
                </a:lnTo>
                <a:lnTo>
                  <a:pt x="7620" y="3175"/>
                </a:lnTo>
                <a:lnTo>
                  <a:pt x="7747" y="2794"/>
                </a:lnTo>
                <a:lnTo>
                  <a:pt x="7874" y="1270"/>
                </a:lnTo>
                <a:close/>
              </a:path>
              <a:path w="186690" h="40639">
                <a:moveTo>
                  <a:pt x="9906" y="1905"/>
                </a:moveTo>
                <a:lnTo>
                  <a:pt x="8890" y="2159"/>
                </a:lnTo>
                <a:lnTo>
                  <a:pt x="7874" y="4572"/>
                </a:lnTo>
                <a:lnTo>
                  <a:pt x="9144" y="5842"/>
                </a:lnTo>
                <a:lnTo>
                  <a:pt x="9398" y="4318"/>
                </a:lnTo>
                <a:lnTo>
                  <a:pt x="9906" y="1905"/>
                </a:lnTo>
                <a:close/>
              </a:path>
              <a:path w="186690" h="40639">
                <a:moveTo>
                  <a:pt x="10922" y="2794"/>
                </a:moveTo>
                <a:lnTo>
                  <a:pt x="10160" y="1905"/>
                </a:lnTo>
                <a:lnTo>
                  <a:pt x="9652" y="5207"/>
                </a:lnTo>
                <a:lnTo>
                  <a:pt x="10160" y="5588"/>
                </a:lnTo>
                <a:lnTo>
                  <a:pt x="10414" y="4826"/>
                </a:lnTo>
                <a:lnTo>
                  <a:pt x="10668" y="3175"/>
                </a:lnTo>
                <a:lnTo>
                  <a:pt x="10922" y="2794"/>
                </a:lnTo>
                <a:close/>
              </a:path>
              <a:path w="186690" h="40639">
                <a:moveTo>
                  <a:pt x="12446" y="3683"/>
                </a:moveTo>
                <a:lnTo>
                  <a:pt x="11938" y="3175"/>
                </a:lnTo>
                <a:lnTo>
                  <a:pt x="11430" y="3683"/>
                </a:lnTo>
                <a:lnTo>
                  <a:pt x="11303" y="5207"/>
                </a:lnTo>
                <a:lnTo>
                  <a:pt x="11684" y="6350"/>
                </a:lnTo>
                <a:lnTo>
                  <a:pt x="12065" y="4953"/>
                </a:lnTo>
                <a:lnTo>
                  <a:pt x="12446" y="3683"/>
                </a:lnTo>
                <a:close/>
              </a:path>
              <a:path w="186690" h="40639">
                <a:moveTo>
                  <a:pt x="17856" y="20853"/>
                </a:moveTo>
                <a:lnTo>
                  <a:pt x="17272" y="20853"/>
                </a:lnTo>
                <a:lnTo>
                  <a:pt x="17526" y="20980"/>
                </a:lnTo>
                <a:lnTo>
                  <a:pt x="17856" y="20853"/>
                </a:lnTo>
                <a:close/>
              </a:path>
              <a:path w="186690" h="40639">
                <a:moveTo>
                  <a:pt x="39243" y="19964"/>
                </a:moveTo>
                <a:lnTo>
                  <a:pt x="38354" y="19710"/>
                </a:lnTo>
                <a:lnTo>
                  <a:pt x="34163" y="19456"/>
                </a:lnTo>
                <a:lnTo>
                  <a:pt x="32893" y="19075"/>
                </a:lnTo>
                <a:lnTo>
                  <a:pt x="36703" y="19075"/>
                </a:lnTo>
                <a:lnTo>
                  <a:pt x="35433" y="18313"/>
                </a:lnTo>
                <a:lnTo>
                  <a:pt x="33909" y="18567"/>
                </a:lnTo>
                <a:lnTo>
                  <a:pt x="33655" y="18186"/>
                </a:lnTo>
                <a:lnTo>
                  <a:pt x="17780" y="18186"/>
                </a:lnTo>
                <a:lnTo>
                  <a:pt x="18059" y="17932"/>
                </a:lnTo>
                <a:lnTo>
                  <a:pt x="15113" y="17932"/>
                </a:lnTo>
                <a:lnTo>
                  <a:pt x="16256" y="18186"/>
                </a:lnTo>
                <a:lnTo>
                  <a:pt x="15367" y="18186"/>
                </a:lnTo>
                <a:lnTo>
                  <a:pt x="16002" y="19075"/>
                </a:lnTo>
                <a:lnTo>
                  <a:pt x="18034" y="18567"/>
                </a:lnTo>
                <a:lnTo>
                  <a:pt x="18542" y="19202"/>
                </a:lnTo>
                <a:lnTo>
                  <a:pt x="17780" y="19456"/>
                </a:lnTo>
                <a:lnTo>
                  <a:pt x="15494" y="19710"/>
                </a:lnTo>
                <a:lnTo>
                  <a:pt x="17272" y="20218"/>
                </a:lnTo>
                <a:lnTo>
                  <a:pt x="18034" y="19964"/>
                </a:lnTo>
                <a:lnTo>
                  <a:pt x="18542" y="20599"/>
                </a:lnTo>
                <a:lnTo>
                  <a:pt x="17856" y="20853"/>
                </a:lnTo>
                <a:lnTo>
                  <a:pt x="33528" y="20853"/>
                </a:lnTo>
                <a:lnTo>
                  <a:pt x="33147" y="20599"/>
                </a:lnTo>
                <a:lnTo>
                  <a:pt x="37846" y="20599"/>
                </a:lnTo>
                <a:lnTo>
                  <a:pt x="39243" y="19964"/>
                </a:lnTo>
                <a:close/>
              </a:path>
              <a:path w="186690" h="40639">
                <a:moveTo>
                  <a:pt x="40259" y="15506"/>
                </a:moveTo>
                <a:lnTo>
                  <a:pt x="39624" y="13982"/>
                </a:lnTo>
                <a:lnTo>
                  <a:pt x="34163" y="13982"/>
                </a:lnTo>
                <a:lnTo>
                  <a:pt x="33655" y="13601"/>
                </a:lnTo>
                <a:lnTo>
                  <a:pt x="33655" y="12839"/>
                </a:lnTo>
                <a:lnTo>
                  <a:pt x="36703" y="13347"/>
                </a:lnTo>
                <a:lnTo>
                  <a:pt x="37465" y="13347"/>
                </a:lnTo>
                <a:lnTo>
                  <a:pt x="35941" y="12839"/>
                </a:lnTo>
                <a:lnTo>
                  <a:pt x="31369" y="11315"/>
                </a:lnTo>
                <a:lnTo>
                  <a:pt x="30480" y="11188"/>
                </a:lnTo>
                <a:lnTo>
                  <a:pt x="24003" y="10299"/>
                </a:lnTo>
                <a:lnTo>
                  <a:pt x="16383" y="9918"/>
                </a:lnTo>
                <a:lnTo>
                  <a:pt x="9652" y="9410"/>
                </a:lnTo>
                <a:lnTo>
                  <a:pt x="4826" y="6997"/>
                </a:lnTo>
                <a:lnTo>
                  <a:pt x="3048" y="4318"/>
                </a:lnTo>
                <a:lnTo>
                  <a:pt x="5080" y="0"/>
                </a:lnTo>
                <a:lnTo>
                  <a:pt x="4064" y="0"/>
                </a:lnTo>
                <a:lnTo>
                  <a:pt x="4318" y="254"/>
                </a:lnTo>
                <a:lnTo>
                  <a:pt x="4064" y="508"/>
                </a:lnTo>
                <a:lnTo>
                  <a:pt x="0" y="9156"/>
                </a:lnTo>
                <a:lnTo>
                  <a:pt x="11557" y="11442"/>
                </a:lnTo>
                <a:lnTo>
                  <a:pt x="18034" y="11188"/>
                </a:lnTo>
                <a:lnTo>
                  <a:pt x="18796" y="12204"/>
                </a:lnTo>
                <a:lnTo>
                  <a:pt x="12954" y="12585"/>
                </a:lnTo>
                <a:lnTo>
                  <a:pt x="12192" y="12585"/>
                </a:lnTo>
                <a:lnTo>
                  <a:pt x="13335" y="13220"/>
                </a:lnTo>
                <a:lnTo>
                  <a:pt x="15748" y="13347"/>
                </a:lnTo>
                <a:lnTo>
                  <a:pt x="17526" y="13347"/>
                </a:lnTo>
                <a:lnTo>
                  <a:pt x="17272" y="14363"/>
                </a:lnTo>
                <a:lnTo>
                  <a:pt x="13335" y="14363"/>
                </a:lnTo>
                <a:lnTo>
                  <a:pt x="14224" y="15252"/>
                </a:lnTo>
                <a:lnTo>
                  <a:pt x="17272" y="15252"/>
                </a:lnTo>
                <a:lnTo>
                  <a:pt x="18542" y="15760"/>
                </a:lnTo>
                <a:lnTo>
                  <a:pt x="16637" y="16141"/>
                </a:lnTo>
                <a:lnTo>
                  <a:pt x="13208" y="16141"/>
                </a:lnTo>
                <a:lnTo>
                  <a:pt x="13335" y="16395"/>
                </a:lnTo>
                <a:lnTo>
                  <a:pt x="17272" y="17284"/>
                </a:lnTo>
                <a:lnTo>
                  <a:pt x="18796" y="17284"/>
                </a:lnTo>
                <a:lnTo>
                  <a:pt x="18059" y="17932"/>
                </a:lnTo>
                <a:lnTo>
                  <a:pt x="33528" y="17932"/>
                </a:lnTo>
                <a:lnTo>
                  <a:pt x="33401" y="17678"/>
                </a:lnTo>
                <a:lnTo>
                  <a:pt x="35179" y="17678"/>
                </a:lnTo>
                <a:lnTo>
                  <a:pt x="36449" y="17424"/>
                </a:lnTo>
                <a:lnTo>
                  <a:pt x="38100" y="17424"/>
                </a:lnTo>
                <a:lnTo>
                  <a:pt x="36703" y="16903"/>
                </a:lnTo>
                <a:lnTo>
                  <a:pt x="35179" y="16903"/>
                </a:lnTo>
                <a:lnTo>
                  <a:pt x="33909" y="16649"/>
                </a:lnTo>
                <a:lnTo>
                  <a:pt x="33909" y="16014"/>
                </a:lnTo>
                <a:lnTo>
                  <a:pt x="37719" y="16649"/>
                </a:lnTo>
                <a:lnTo>
                  <a:pt x="39243" y="16649"/>
                </a:lnTo>
                <a:lnTo>
                  <a:pt x="38354" y="16014"/>
                </a:lnTo>
                <a:lnTo>
                  <a:pt x="33909" y="15252"/>
                </a:lnTo>
                <a:lnTo>
                  <a:pt x="35433" y="14363"/>
                </a:lnTo>
                <a:lnTo>
                  <a:pt x="40259" y="15506"/>
                </a:lnTo>
                <a:close/>
              </a:path>
              <a:path w="186690" h="40639">
                <a:moveTo>
                  <a:pt x="41529" y="29883"/>
                </a:moveTo>
                <a:lnTo>
                  <a:pt x="40894" y="29375"/>
                </a:lnTo>
                <a:lnTo>
                  <a:pt x="40767" y="29883"/>
                </a:lnTo>
                <a:lnTo>
                  <a:pt x="39497" y="31915"/>
                </a:lnTo>
                <a:lnTo>
                  <a:pt x="40005" y="32931"/>
                </a:lnTo>
                <a:lnTo>
                  <a:pt x="40640" y="33159"/>
                </a:lnTo>
                <a:lnTo>
                  <a:pt x="40767" y="32918"/>
                </a:lnTo>
                <a:lnTo>
                  <a:pt x="41529" y="29883"/>
                </a:lnTo>
                <a:close/>
              </a:path>
              <a:path w="186690" h="40639">
                <a:moveTo>
                  <a:pt x="46863" y="35852"/>
                </a:moveTo>
                <a:lnTo>
                  <a:pt x="44704" y="38011"/>
                </a:lnTo>
                <a:lnTo>
                  <a:pt x="44323" y="36487"/>
                </a:lnTo>
                <a:lnTo>
                  <a:pt x="44704" y="35979"/>
                </a:lnTo>
                <a:lnTo>
                  <a:pt x="46101" y="34201"/>
                </a:lnTo>
                <a:lnTo>
                  <a:pt x="44958" y="32931"/>
                </a:lnTo>
                <a:lnTo>
                  <a:pt x="44450" y="33439"/>
                </a:lnTo>
                <a:lnTo>
                  <a:pt x="44069" y="35471"/>
                </a:lnTo>
                <a:lnTo>
                  <a:pt x="42926" y="35979"/>
                </a:lnTo>
                <a:lnTo>
                  <a:pt x="42799" y="35852"/>
                </a:lnTo>
                <a:lnTo>
                  <a:pt x="42926" y="35217"/>
                </a:lnTo>
                <a:lnTo>
                  <a:pt x="43180" y="34455"/>
                </a:lnTo>
                <a:lnTo>
                  <a:pt x="44069" y="32169"/>
                </a:lnTo>
                <a:lnTo>
                  <a:pt x="44069" y="31153"/>
                </a:lnTo>
                <a:lnTo>
                  <a:pt x="42926" y="31153"/>
                </a:lnTo>
                <a:lnTo>
                  <a:pt x="42926" y="33947"/>
                </a:lnTo>
                <a:lnTo>
                  <a:pt x="41783" y="34455"/>
                </a:lnTo>
                <a:lnTo>
                  <a:pt x="41275" y="34201"/>
                </a:lnTo>
                <a:lnTo>
                  <a:pt x="42545" y="31153"/>
                </a:lnTo>
                <a:lnTo>
                  <a:pt x="42672" y="30264"/>
                </a:lnTo>
                <a:lnTo>
                  <a:pt x="41783" y="30899"/>
                </a:lnTo>
                <a:lnTo>
                  <a:pt x="41275" y="32169"/>
                </a:lnTo>
                <a:lnTo>
                  <a:pt x="40767" y="32918"/>
                </a:lnTo>
                <a:lnTo>
                  <a:pt x="40767" y="33185"/>
                </a:lnTo>
                <a:lnTo>
                  <a:pt x="40513" y="33693"/>
                </a:lnTo>
                <a:lnTo>
                  <a:pt x="40894" y="35217"/>
                </a:lnTo>
                <a:lnTo>
                  <a:pt x="42672" y="37249"/>
                </a:lnTo>
                <a:lnTo>
                  <a:pt x="44704" y="39039"/>
                </a:lnTo>
                <a:lnTo>
                  <a:pt x="45593" y="39039"/>
                </a:lnTo>
                <a:lnTo>
                  <a:pt x="46101" y="38785"/>
                </a:lnTo>
                <a:lnTo>
                  <a:pt x="46228" y="38011"/>
                </a:lnTo>
                <a:lnTo>
                  <a:pt x="46863" y="35852"/>
                </a:lnTo>
                <a:close/>
              </a:path>
              <a:path w="186690" h="40639">
                <a:moveTo>
                  <a:pt x="47625" y="31191"/>
                </a:moveTo>
                <a:lnTo>
                  <a:pt x="46482" y="26949"/>
                </a:lnTo>
                <a:lnTo>
                  <a:pt x="42164" y="23520"/>
                </a:lnTo>
                <a:lnTo>
                  <a:pt x="35433" y="22250"/>
                </a:lnTo>
                <a:lnTo>
                  <a:pt x="32639" y="21234"/>
                </a:lnTo>
                <a:lnTo>
                  <a:pt x="37719" y="21869"/>
                </a:lnTo>
                <a:lnTo>
                  <a:pt x="38989" y="20980"/>
                </a:lnTo>
                <a:lnTo>
                  <a:pt x="38354" y="20980"/>
                </a:lnTo>
                <a:lnTo>
                  <a:pt x="34163" y="21234"/>
                </a:lnTo>
                <a:lnTo>
                  <a:pt x="33782" y="20980"/>
                </a:lnTo>
                <a:lnTo>
                  <a:pt x="17526" y="20980"/>
                </a:lnTo>
                <a:lnTo>
                  <a:pt x="16256" y="20980"/>
                </a:lnTo>
                <a:lnTo>
                  <a:pt x="17018" y="21234"/>
                </a:lnTo>
                <a:lnTo>
                  <a:pt x="18034" y="21234"/>
                </a:lnTo>
                <a:lnTo>
                  <a:pt x="19050" y="21488"/>
                </a:lnTo>
                <a:lnTo>
                  <a:pt x="18796" y="22250"/>
                </a:lnTo>
                <a:lnTo>
                  <a:pt x="17526" y="21488"/>
                </a:lnTo>
                <a:lnTo>
                  <a:pt x="17272" y="22250"/>
                </a:lnTo>
                <a:lnTo>
                  <a:pt x="23368" y="22758"/>
                </a:lnTo>
                <a:lnTo>
                  <a:pt x="29718" y="22885"/>
                </a:lnTo>
                <a:lnTo>
                  <a:pt x="36068" y="23393"/>
                </a:lnTo>
                <a:lnTo>
                  <a:pt x="42291" y="25044"/>
                </a:lnTo>
                <a:lnTo>
                  <a:pt x="45720" y="27584"/>
                </a:lnTo>
                <a:lnTo>
                  <a:pt x="47625" y="31191"/>
                </a:lnTo>
                <a:close/>
              </a:path>
              <a:path w="186690" h="40639">
                <a:moveTo>
                  <a:pt x="49022" y="33693"/>
                </a:moveTo>
                <a:lnTo>
                  <a:pt x="47625" y="31191"/>
                </a:lnTo>
                <a:lnTo>
                  <a:pt x="48006" y="32169"/>
                </a:lnTo>
                <a:lnTo>
                  <a:pt x="46863" y="35852"/>
                </a:lnTo>
                <a:lnTo>
                  <a:pt x="49022" y="33693"/>
                </a:lnTo>
                <a:close/>
              </a:path>
              <a:path w="186690" h="40639">
                <a:moveTo>
                  <a:pt x="186436" y="36741"/>
                </a:moveTo>
                <a:lnTo>
                  <a:pt x="179070" y="38265"/>
                </a:lnTo>
                <a:lnTo>
                  <a:pt x="175895" y="39293"/>
                </a:lnTo>
                <a:lnTo>
                  <a:pt x="175895" y="39547"/>
                </a:lnTo>
                <a:lnTo>
                  <a:pt x="175641" y="39547"/>
                </a:lnTo>
                <a:lnTo>
                  <a:pt x="175641" y="39801"/>
                </a:lnTo>
                <a:lnTo>
                  <a:pt x="176657" y="39801"/>
                </a:lnTo>
                <a:lnTo>
                  <a:pt x="177546" y="40055"/>
                </a:lnTo>
                <a:lnTo>
                  <a:pt x="178689" y="40055"/>
                </a:lnTo>
                <a:lnTo>
                  <a:pt x="180467" y="39039"/>
                </a:lnTo>
                <a:lnTo>
                  <a:pt x="186436" y="39039"/>
                </a:lnTo>
                <a:lnTo>
                  <a:pt x="186436" y="36741"/>
                </a:lnTo>
                <a:close/>
              </a:path>
            </a:pathLst>
          </a:custGeom>
          <a:solidFill>
            <a:srgbClr val="79C5DF"/>
          </a:solidFill>
        </p:spPr>
        <p:txBody>
          <a:bodyPr wrap="square" lIns="0" tIns="0" rIns="0" bIns="0" rtlCol="0"/>
          <a:lstStyle/>
          <a:p>
            <a:endParaRPr sz="1867"/>
          </a:p>
        </p:txBody>
      </p:sp>
      <p:pic>
        <p:nvPicPr>
          <p:cNvPr id="50" name="bg object 50"/>
          <p:cNvPicPr/>
          <p:nvPr/>
        </p:nvPicPr>
        <p:blipFill>
          <a:blip r:embed="rId5" cstate="print"/>
          <a:stretch>
            <a:fillRect/>
          </a:stretch>
        </p:blipFill>
        <p:spPr>
          <a:xfrm>
            <a:off x="9777985" y="5703823"/>
            <a:ext cx="245871" cy="119887"/>
          </a:xfrm>
          <a:prstGeom prst="rect">
            <a:avLst/>
          </a:prstGeom>
        </p:spPr>
      </p:pic>
      <p:pic>
        <p:nvPicPr>
          <p:cNvPr id="51" name="bg object 51"/>
          <p:cNvPicPr/>
          <p:nvPr/>
        </p:nvPicPr>
        <p:blipFill>
          <a:blip r:embed="rId6" cstate="print"/>
          <a:stretch>
            <a:fillRect/>
          </a:stretch>
        </p:blipFill>
        <p:spPr>
          <a:xfrm>
            <a:off x="489712" y="1717040"/>
            <a:ext cx="7804912" cy="3972560"/>
          </a:xfrm>
          <a:prstGeom prst="rect">
            <a:avLst/>
          </a:prstGeom>
        </p:spPr>
      </p:pic>
      <p:sp>
        <p:nvSpPr>
          <p:cNvPr id="52" name="bg object 52"/>
          <p:cNvSpPr/>
          <p:nvPr/>
        </p:nvSpPr>
        <p:spPr>
          <a:xfrm>
            <a:off x="5487417" y="2143422"/>
            <a:ext cx="3565313" cy="67733"/>
          </a:xfrm>
          <a:custGeom>
            <a:avLst/>
            <a:gdLst/>
            <a:ahLst/>
            <a:cxnLst/>
            <a:rect l="l" t="t" r="r" b="b"/>
            <a:pathLst>
              <a:path w="2673984" h="50800">
                <a:moveTo>
                  <a:pt x="2648585" y="0"/>
                </a:moveTo>
                <a:lnTo>
                  <a:pt x="2638722" y="2004"/>
                </a:lnTo>
                <a:lnTo>
                  <a:pt x="2630646" y="7461"/>
                </a:lnTo>
                <a:lnTo>
                  <a:pt x="2625991" y="14349"/>
                </a:lnTo>
                <a:lnTo>
                  <a:pt x="2648585" y="14350"/>
                </a:lnTo>
                <a:lnTo>
                  <a:pt x="2648585" y="36575"/>
                </a:lnTo>
                <a:lnTo>
                  <a:pt x="2626076" y="36575"/>
                </a:lnTo>
                <a:lnTo>
                  <a:pt x="2630646" y="43338"/>
                </a:lnTo>
                <a:lnTo>
                  <a:pt x="2638722" y="48795"/>
                </a:lnTo>
                <a:lnTo>
                  <a:pt x="2648585" y="50800"/>
                </a:lnTo>
                <a:lnTo>
                  <a:pt x="2658500" y="48795"/>
                </a:lnTo>
                <a:lnTo>
                  <a:pt x="2666571" y="43338"/>
                </a:lnTo>
                <a:lnTo>
                  <a:pt x="2671115" y="36575"/>
                </a:lnTo>
                <a:lnTo>
                  <a:pt x="2648585" y="36575"/>
                </a:lnTo>
                <a:lnTo>
                  <a:pt x="2671116" y="36574"/>
                </a:lnTo>
                <a:lnTo>
                  <a:pt x="2671998" y="35262"/>
                </a:lnTo>
                <a:lnTo>
                  <a:pt x="2673985" y="25400"/>
                </a:lnTo>
                <a:lnTo>
                  <a:pt x="2671998" y="15537"/>
                </a:lnTo>
                <a:lnTo>
                  <a:pt x="2666571" y="7461"/>
                </a:lnTo>
                <a:lnTo>
                  <a:pt x="2658500" y="2004"/>
                </a:lnTo>
                <a:lnTo>
                  <a:pt x="2648585" y="0"/>
                </a:lnTo>
                <a:close/>
              </a:path>
              <a:path w="2673984" h="50800">
                <a:moveTo>
                  <a:pt x="2625991" y="14349"/>
                </a:moveTo>
                <a:lnTo>
                  <a:pt x="2625189" y="15537"/>
                </a:lnTo>
                <a:lnTo>
                  <a:pt x="2623185" y="25400"/>
                </a:lnTo>
                <a:lnTo>
                  <a:pt x="2625189" y="35262"/>
                </a:lnTo>
                <a:lnTo>
                  <a:pt x="2626076" y="36574"/>
                </a:lnTo>
                <a:lnTo>
                  <a:pt x="2648585" y="36575"/>
                </a:lnTo>
                <a:lnTo>
                  <a:pt x="2648585" y="14350"/>
                </a:lnTo>
                <a:lnTo>
                  <a:pt x="2625991" y="14349"/>
                </a:lnTo>
                <a:close/>
              </a:path>
              <a:path w="2673984" h="50800">
                <a:moveTo>
                  <a:pt x="0" y="14224"/>
                </a:moveTo>
                <a:lnTo>
                  <a:pt x="0" y="36449"/>
                </a:lnTo>
                <a:lnTo>
                  <a:pt x="2626076" y="36574"/>
                </a:lnTo>
                <a:lnTo>
                  <a:pt x="2625189" y="35262"/>
                </a:lnTo>
                <a:lnTo>
                  <a:pt x="2623185" y="25400"/>
                </a:lnTo>
                <a:lnTo>
                  <a:pt x="2625189" y="15537"/>
                </a:lnTo>
                <a:lnTo>
                  <a:pt x="2625991" y="14349"/>
                </a:lnTo>
                <a:lnTo>
                  <a:pt x="0" y="14224"/>
                </a:lnTo>
                <a:close/>
              </a:path>
            </a:pathLst>
          </a:custGeom>
          <a:solidFill>
            <a:srgbClr val="7AC5DF"/>
          </a:solidFill>
        </p:spPr>
        <p:txBody>
          <a:bodyPr wrap="square" lIns="0" tIns="0" rIns="0" bIns="0" rtlCol="0"/>
          <a:lstStyle/>
          <a:p>
            <a:endParaRPr sz="1867"/>
          </a:p>
        </p:txBody>
      </p:sp>
      <p:sp>
        <p:nvSpPr>
          <p:cNvPr id="53" name="bg object 53"/>
          <p:cNvSpPr/>
          <p:nvPr/>
        </p:nvSpPr>
        <p:spPr>
          <a:xfrm>
            <a:off x="6623305" y="3397166"/>
            <a:ext cx="2430780" cy="67733"/>
          </a:xfrm>
          <a:custGeom>
            <a:avLst/>
            <a:gdLst/>
            <a:ahLst/>
            <a:cxnLst/>
            <a:rect l="l" t="t" r="r" b="b"/>
            <a:pathLst>
              <a:path w="1823084" h="50800">
                <a:moveTo>
                  <a:pt x="1797303" y="0"/>
                </a:moveTo>
                <a:lnTo>
                  <a:pt x="1787388" y="2004"/>
                </a:lnTo>
                <a:lnTo>
                  <a:pt x="1779317" y="7461"/>
                </a:lnTo>
                <a:lnTo>
                  <a:pt x="1774688" y="14349"/>
                </a:lnTo>
                <a:lnTo>
                  <a:pt x="1797303" y="14350"/>
                </a:lnTo>
                <a:lnTo>
                  <a:pt x="1797303" y="36575"/>
                </a:lnTo>
                <a:lnTo>
                  <a:pt x="1774773" y="36575"/>
                </a:lnTo>
                <a:lnTo>
                  <a:pt x="1779317" y="43338"/>
                </a:lnTo>
                <a:lnTo>
                  <a:pt x="1787388" y="48795"/>
                </a:lnTo>
                <a:lnTo>
                  <a:pt x="1797303" y="50800"/>
                </a:lnTo>
                <a:lnTo>
                  <a:pt x="1807166" y="48795"/>
                </a:lnTo>
                <a:lnTo>
                  <a:pt x="1815242" y="43338"/>
                </a:lnTo>
                <a:lnTo>
                  <a:pt x="1819812" y="36575"/>
                </a:lnTo>
                <a:lnTo>
                  <a:pt x="1797303" y="36575"/>
                </a:lnTo>
                <a:lnTo>
                  <a:pt x="1819813" y="36574"/>
                </a:lnTo>
                <a:lnTo>
                  <a:pt x="1820699" y="35262"/>
                </a:lnTo>
                <a:lnTo>
                  <a:pt x="1822703" y="25400"/>
                </a:lnTo>
                <a:lnTo>
                  <a:pt x="1820699" y="15537"/>
                </a:lnTo>
                <a:lnTo>
                  <a:pt x="1815242" y="7461"/>
                </a:lnTo>
                <a:lnTo>
                  <a:pt x="1807166" y="2004"/>
                </a:lnTo>
                <a:lnTo>
                  <a:pt x="1797303" y="0"/>
                </a:lnTo>
                <a:close/>
              </a:path>
              <a:path w="1823084" h="50800">
                <a:moveTo>
                  <a:pt x="1774688" y="14349"/>
                </a:moveTo>
                <a:lnTo>
                  <a:pt x="1773890" y="15537"/>
                </a:lnTo>
                <a:lnTo>
                  <a:pt x="1771903" y="25400"/>
                </a:lnTo>
                <a:lnTo>
                  <a:pt x="1773890" y="35262"/>
                </a:lnTo>
                <a:lnTo>
                  <a:pt x="1774772" y="36574"/>
                </a:lnTo>
                <a:lnTo>
                  <a:pt x="1797303" y="36575"/>
                </a:lnTo>
                <a:lnTo>
                  <a:pt x="1797303" y="14350"/>
                </a:lnTo>
                <a:lnTo>
                  <a:pt x="1774688" y="14349"/>
                </a:lnTo>
                <a:close/>
              </a:path>
              <a:path w="1823084" h="50800">
                <a:moveTo>
                  <a:pt x="0" y="14224"/>
                </a:moveTo>
                <a:lnTo>
                  <a:pt x="0" y="36449"/>
                </a:lnTo>
                <a:lnTo>
                  <a:pt x="1774772" y="36574"/>
                </a:lnTo>
                <a:lnTo>
                  <a:pt x="1773890" y="35262"/>
                </a:lnTo>
                <a:lnTo>
                  <a:pt x="1771903" y="25400"/>
                </a:lnTo>
                <a:lnTo>
                  <a:pt x="1773890" y="15537"/>
                </a:lnTo>
                <a:lnTo>
                  <a:pt x="1774688" y="14349"/>
                </a:lnTo>
                <a:lnTo>
                  <a:pt x="0" y="14224"/>
                </a:lnTo>
                <a:close/>
              </a:path>
            </a:pathLst>
          </a:custGeom>
          <a:solidFill>
            <a:srgbClr val="F89D27"/>
          </a:solidFill>
        </p:spPr>
        <p:txBody>
          <a:bodyPr wrap="square" lIns="0" tIns="0" rIns="0" bIns="0" rtlCol="0"/>
          <a:lstStyle/>
          <a:p>
            <a:endParaRPr sz="1867"/>
          </a:p>
        </p:txBody>
      </p:sp>
      <p:sp>
        <p:nvSpPr>
          <p:cNvPr id="54" name="bg object 54"/>
          <p:cNvSpPr/>
          <p:nvPr/>
        </p:nvSpPr>
        <p:spPr>
          <a:xfrm>
            <a:off x="6464807" y="4730158"/>
            <a:ext cx="2588260" cy="67733"/>
          </a:xfrm>
          <a:custGeom>
            <a:avLst/>
            <a:gdLst/>
            <a:ahLst/>
            <a:cxnLst/>
            <a:rect l="l" t="t" r="r" b="b"/>
            <a:pathLst>
              <a:path w="1941195" h="50800">
                <a:moveTo>
                  <a:pt x="1915541" y="0"/>
                </a:moveTo>
                <a:lnTo>
                  <a:pt x="1905625" y="2004"/>
                </a:lnTo>
                <a:lnTo>
                  <a:pt x="1897554" y="7461"/>
                </a:lnTo>
                <a:lnTo>
                  <a:pt x="1892127" y="15537"/>
                </a:lnTo>
                <a:lnTo>
                  <a:pt x="1890141" y="25399"/>
                </a:lnTo>
                <a:lnTo>
                  <a:pt x="1892127" y="35262"/>
                </a:lnTo>
                <a:lnTo>
                  <a:pt x="1897554" y="43338"/>
                </a:lnTo>
                <a:lnTo>
                  <a:pt x="1905625" y="48795"/>
                </a:lnTo>
                <a:lnTo>
                  <a:pt x="1915541" y="50799"/>
                </a:lnTo>
                <a:lnTo>
                  <a:pt x="1925403" y="48795"/>
                </a:lnTo>
                <a:lnTo>
                  <a:pt x="1933479" y="43338"/>
                </a:lnTo>
                <a:lnTo>
                  <a:pt x="1938134" y="36448"/>
                </a:lnTo>
                <a:lnTo>
                  <a:pt x="1915541" y="36448"/>
                </a:lnTo>
                <a:lnTo>
                  <a:pt x="1915541" y="14223"/>
                </a:lnTo>
                <a:lnTo>
                  <a:pt x="1938049" y="14223"/>
                </a:lnTo>
                <a:lnTo>
                  <a:pt x="1933479" y="7461"/>
                </a:lnTo>
                <a:lnTo>
                  <a:pt x="1925403" y="2004"/>
                </a:lnTo>
                <a:lnTo>
                  <a:pt x="1915541" y="0"/>
                </a:lnTo>
                <a:close/>
              </a:path>
              <a:path w="1941195" h="50800">
                <a:moveTo>
                  <a:pt x="1893010" y="14223"/>
                </a:moveTo>
                <a:lnTo>
                  <a:pt x="0" y="14223"/>
                </a:lnTo>
                <a:lnTo>
                  <a:pt x="0" y="36448"/>
                </a:lnTo>
                <a:lnTo>
                  <a:pt x="1892924" y="36448"/>
                </a:lnTo>
                <a:lnTo>
                  <a:pt x="1892127" y="35262"/>
                </a:lnTo>
                <a:lnTo>
                  <a:pt x="1890141" y="25399"/>
                </a:lnTo>
                <a:lnTo>
                  <a:pt x="1892127" y="15537"/>
                </a:lnTo>
                <a:lnTo>
                  <a:pt x="1893010" y="14223"/>
                </a:lnTo>
                <a:close/>
              </a:path>
              <a:path w="1941195" h="50800">
                <a:moveTo>
                  <a:pt x="1938049" y="14223"/>
                </a:moveTo>
                <a:lnTo>
                  <a:pt x="1915541" y="14223"/>
                </a:lnTo>
                <a:lnTo>
                  <a:pt x="1915541" y="36448"/>
                </a:lnTo>
                <a:lnTo>
                  <a:pt x="1938134" y="36448"/>
                </a:lnTo>
                <a:lnTo>
                  <a:pt x="1938936" y="35262"/>
                </a:lnTo>
                <a:lnTo>
                  <a:pt x="1940941" y="25399"/>
                </a:lnTo>
                <a:lnTo>
                  <a:pt x="1938936" y="15537"/>
                </a:lnTo>
                <a:lnTo>
                  <a:pt x="1938049" y="14223"/>
                </a:lnTo>
                <a:close/>
              </a:path>
            </a:pathLst>
          </a:custGeom>
          <a:solidFill>
            <a:srgbClr val="0D5DAB"/>
          </a:solidFill>
        </p:spPr>
        <p:txBody>
          <a:bodyPr wrap="square" lIns="0" tIns="0" rIns="0" bIns="0" rtlCol="0"/>
          <a:lstStyle/>
          <a:p>
            <a:endParaRPr sz="1867"/>
          </a:p>
        </p:txBody>
      </p:sp>
      <p:sp>
        <p:nvSpPr>
          <p:cNvPr id="55" name="bg object 55"/>
          <p:cNvSpPr/>
          <p:nvPr/>
        </p:nvSpPr>
        <p:spPr>
          <a:xfrm>
            <a:off x="8849867" y="2939965"/>
            <a:ext cx="203200" cy="1009227"/>
          </a:xfrm>
          <a:custGeom>
            <a:avLst/>
            <a:gdLst/>
            <a:ahLst/>
            <a:cxnLst/>
            <a:rect l="l" t="t" r="r" b="b"/>
            <a:pathLst>
              <a:path w="152400" h="756919">
                <a:moveTo>
                  <a:pt x="126873" y="705612"/>
                </a:moveTo>
                <a:lnTo>
                  <a:pt x="117010" y="707616"/>
                </a:lnTo>
                <a:lnTo>
                  <a:pt x="108934" y="713073"/>
                </a:lnTo>
                <a:lnTo>
                  <a:pt x="103477" y="721149"/>
                </a:lnTo>
                <a:lnTo>
                  <a:pt x="101473" y="731012"/>
                </a:lnTo>
                <a:lnTo>
                  <a:pt x="103477" y="740874"/>
                </a:lnTo>
                <a:lnTo>
                  <a:pt x="108934" y="748950"/>
                </a:lnTo>
                <a:lnTo>
                  <a:pt x="117010" y="754407"/>
                </a:lnTo>
                <a:lnTo>
                  <a:pt x="126873" y="756412"/>
                </a:lnTo>
                <a:lnTo>
                  <a:pt x="136735" y="754407"/>
                </a:lnTo>
                <a:lnTo>
                  <a:pt x="144811" y="748950"/>
                </a:lnTo>
                <a:lnTo>
                  <a:pt x="149466" y="742061"/>
                </a:lnTo>
                <a:lnTo>
                  <a:pt x="126873" y="742061"/>
                </a:lnTo>
                <a:lnTo>
                  <a:pt x="126873" y="719836"/>
                </a:lnTo>
                <a:lnTo>
                  <a:pt x="149381" y="719836"/>
                </a:lnTo>
                <a:lnTo>
                  <a:pt x="144811" y="713073"/>
                </a:lnTo>
                <a:lnTo>
                  <a:pt x="136735" y="707616"/>
                </a:lnTo>
                <a:lnTo>
                  <a:pt x="126873" y="705612"/>
                </a:lnTo>
                <a:close/>
              </a:path>
              <a:path w="152400" h="756919">
                <a:moveTo>
                  <a:pt x="104364" y="14224"/>
                </a:moveTo>
                <a:lnTo>
                  <a:pt x="4952" y="14224"/>
                </a:lnTo>
                <a:lnTo>
                  <a:pt x="0" y="19303"/>
                </a:lnTo>
                <a:lnTo>
                  <a:pt x="0" y="737107"/>
                </a:lnTo>
                <a:lnTo>
                  <a:pt x="4952" y="742061"/>
                </a:lnTo>
                <a:lnTo>
                  <a:pt x="104279" y="742061"/>
                </a:lnTo>
                <a:lnTo>
                  <a:pt x="103477" y="740874"/>
                </a:lnTo>
                <a:lnTo>
                  <a:pt x="101473" y="731012"/>
                </a:lnTo>
                <a:lnTo>
                  <a:pt x="22225" y="731012"/>
                </a:lnTo>
                <a:lnTo>
                  <a:pt x="11049" y="719836"/>
                </a:lnTo>
                <a:lnTo>
                  <a:pt x="22225" y="719836"/>
                </a:lnTo>
                <a:lnTo>
                  <a:pt x="22225" y="36449"/>
                </a:lnTo>
                <a:lnTo>
                  <a:pt x="11049" y="36449"/>
                </a:lnTo>
                <a:lnTo>
                  <a:pt x="22225" y="25400"/>
                </a:lnTo>
                <a:lnTo>
                  <a:pt x="101473" y="25400"/>
                </a:lnTo>
                <a:lnTo>
                  <a:pt x="103477" y="15537"/>
                </a:lnTo>
                <a:lnTo>
                  <a:pt x="104364" y="14224"/>
                </a:lnTo>
                <a:close/>
              </a:path>
              <a:path w="152400" h="756919">
                <a:moveTo>
                  <a:pt x="149381" y="719836"/>
                </a:moveTo>
                <a:lnTo>
                  <a:pt x="126873" y="719836"/>
                </a:lnTo>
                <a:lnTo>
                  <a:pt x="126873" y="742061"/>
                </a:lnTo>
                <a:lnTo>
                  <a:pt x="149466" y="742061"/>
                </a:lnTo>
                <a:lnTo>
                  <a:pt x="150268" y="740874"/>
                </a:lnTo>
                <a:lnTo>
                  <a:pt x="152273" y="731012"/>
                </a:lnTo>
                <a:lnTo>
                  <a:pt x="150268" y="721149"/>
                </a:lnTo>
                <a:lnTo>
                  <a:pt x="149381" y="719836"/>
                </a:lnTo>
                <a:close/>
              </a:path>
              <a:path w="152400" h="756919">
                <a:moveTo>
                  <a:pt x="22225" y="719836"/>
                </a:moveTo>
                <a:lnTo>
                  <a:pt x="11049" y="719836"/>
                </a:lnTo>
                <a:lnTo>
                  <a:pt x="22225" y="731012"/>
                </a:lnTo>
                <a:lnTo>
                  <a:pt x="22225" y="719836"/>
                </a:lnTo>
                <a:close/>
              </a:path>
              <a:path w="152400" h="756919">
                <a:moveTo>
                  <a:pt x="104364" y="719836"/>
                </a:moveTo>
                <a:lnTo>
                  <a:pt x="22225" y="719836"/>
                </a:lnTo>
                <a:lnTo>
                  <a:pt x="22225" y="731012"/>
                </a:lnTo>
                <a:lnTo>
                  <a:pt x="101473" y="731012"/>
                </a:lnTo>
                <a:lnTo>
                  <a:pt x="103477" y="721149"/>
                </a:lnTo>
                <a:lnTo>
                  <a:pt x="104364" y="719836"/>
                </a:lnTo>
                <a:close/>
              </a:path>
              <a:path w="152400" h="756919">
                <a:moveTo>
                  <a:pt x="126873" y="0"/>
                </a:moveTo>
                <a:lnTo>
                  <a:pt x="117010" y="2004"/>
                </a:lnTo>
                <a:lnTo>
                  <a:pt x="108934" y="7461"/>
                </a:lnTo>
                <a:lnTo>
                  <a:pt x="103477" y="15537"/>
                </a:lnTo>
                <a:lnTo>
                  <a:pt x="101473" y="25400"/>
                </a:lnTo>
                <a:lnTo>
                  <a:pt x="103477" y="35262"/>
                </a:lnTo>
                <a:lnTo>
                  <a:pt x="108934" y="43338"/>
                </a:lnTo>
                <a:lnTo>
                  <a:pt x="117010" y="48795"/>
                </a:lnTo>
                <a:lnTo>
                  <a:pt x="126873" y="50800"/>
                </a:lnTo>
                <a:lnTo>
                  <a:pt x="136735" y="48795"/>
                </a:lnTo>
                <a:lnTo>
                  <a:pt x="144811" y="43338"/>
                </a:lnTo>
                <a:lnTo>
                  <a:pt x="149466" y="36449"/>
                </a:lnTo>
                <a:lnTo>
                  <a:pt x="126873" y="36449"/>
                </a:lnTo>
                <a:lnTo>
                  <a:pt x="126873" y="14224"/>
                </a:lnTo>
                <a:lnTo>
                  <a:pt x="149381" y="14224"/>
                </a:lnTo>
                <a:lnTo>
                  <a:pt x="144811" y="7461"/>
                </a:lnTo>
                <a:lnTo>
                  <a:pt x="136735" y="2004"/>
                </a:lnTo>
                <a:lnTo>
                  <a:pt x="126873" y="0"/>
                </a:lnTo>
                <a:close/>
              </a:path>
              <a:path w="152400" h="756919">
                <a:moveTo>
                  <a:pt x="22225" y="25400"/>
                </a:moveTo>
                <a:lnTo>
                  <a:pt x="11049" y="36449"/>
                </a:lnTo>
                <a:lnTo>
                  <a:pt x="22225" y="36449"/>
                </a:lnTo>
                <a:lnTo>
                  <a:pt x="22225" y="25400"/>
                </a:lnTo>
                <a:close/>
              </a:path>
              <a:path w="152400" h="756919">
                <a:moveTo>
                  <a:pt x="101473" y="25400"/>
                </a:moveTo>
                <a:lnTo>
                  <a:pt x="22225" y="25400"/>
                </a:lnTo>
                <a:lnTo>
                  <a:pt x="22225" y="36449"/>
                </a:lnTo>
                <a:lnTo>
                  <a:pt x="104279" y="36449"/>
                </a:lnTo>
                <a:lnTo>
                  <a:pt x="103477" y="35262"/>
                </a:lnTo>
                <a:lnTo>
                  <a:pt x="101473" y="25400"/>
                </a:lnTo>
                <a:close/>
              </a:path>
              <a:path w="152400" h="756919">
                <a:moveTo>
                  <a:pt x="149381" y="14224"/>
                </a:moveTo>
                <a:lnTo>
                  <a:pt x="126873" y="14224"/>
                </a:lnTo>
                <a:lnTo>
                  <a:pt x="126873" y="36449"/>
                </a:lnTo>
                <a:lnTo>
                  <a:pt x="149466" y="36449"/>
                </a:lnTo>
                <a:lnTo>
                  <a:pt x="150268" y="35262"/>
                </a:lnTo>
                <a:lnTo>
                  <a:pt x="152273" y="25400"/>
                </a:lnTo>
                <a:lnTo>
                  <a:pt x="150268" y="15537"/>
                </a:lnTo>
                <a:lnTo>
                  <a:pt x="149381" y="14224"/>
                </a:lnTo>
                <a:close/>
              </a:path>
            </a:pathLst>
          </a:custGeom>
          <a:solidFill>
            <a:srgbClr val="F89D27"/>
          </a:solidFill>
        </p:spPr>
        <p:txBody>
          <a:bodyPr wrap="square" lIns="0" tIns="0" rIns="0" bIns="0" rtlCol="0"/>
          <a:lstStyle/>
          <a:p>
            <a:endParaRPr sz="1867"/>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8/30/2024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51224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14649" y="617834"/>
            <a:ext cx="8226322" cy="549623"/>
          </a:xfrm>
          <a:noFill/>
          <a:ln>
            <a:noFill/>
          </a:ln>
        </p:spPr>
        <p:txBody>
          <a:bodyPr spcFirstLastPara="1" wrap="square" lIns="91425" tIns="45700" rIns="91425" bIns="45700" anchor="b" anchorCtr="0">
            <a:normAutofit/>
          </a:bodyPr>
          <a:lstStyle>
            <a:lvl1pPr>
              <a:defRPr lang="ru-RU" sz="2800" dirty="0">
                <a:latin typeface="Arial" panose="020B0604020202020204" pitchFamily="34" charset="0"/>
                <a:ea typeface="Open Sans"/>
                <a:cs typeface="Arial" panose="020B0604020202020204" pitchFamily="34" charset="0"/>
              </a:defRPr>
            </a:lvl1pPr>
          </a:lstStyle>
          <a:p>
            <a:pPr lvl="0">
              <a:lnSpc>
                <a:spcPct val="90000"/>
              </a:lnSpc>
              <a:buClr>
                <a:schemeClr val="accent1"/>
              </a:buClr>
              <a:buSzPts val="3200"/>
              <a:buFont typeface="Open Sans"/>
              <a:buNone/>
            </a:pPr>
            <a:r>
              <a:rPr lang="ru-RU" dirty="0"/>
              <a:t>Образец заголовка</a:t>
            </a:r>
          </a:p>
        </p:txBody>
      </p:sp>
      <p:sp>
        <p:nvSpPr>
          <p:cNvPr id="3" name="Объект 2"/>
          <p:cNvSpPr>
            <a:spLocks noGrp="1"/>
          </p:cNvSpPr>
          <p:nvPr>
            <p:ph idx="1"/>
          </p:nvPr>
        </p:nvSpPr>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Rectangle 6">
            <a:extLst>
              <a:ext uri="{FF2B5EF4-FFF2-40B4-BE49-F238E27FC236}">
                <a16:creationId xmlns="" xmlns:a16="http://schemas.microsoft.com/office/drawing/2014/main" id="{10D9B505-13EE-076F-8246-8016178BADF8}"/>
              </a:ext>
            </a:extLst>
          </p:cNvPr>
          <p:cNvSpPr>
            <a:spLocks noGrp="1" noChangeArrowheads="1"/>
          </p:cNvSpPr>
          <p:nvPr>
            <p:ph type="ftr" sz="quarter" idx="11"/>
          </p:nvPr>
        </p:nvSpPr>
        <p:spPr>
          <a:xfrm>
            <a:off x="4849593" y="6360806"/>
            <a:ext cx="2492814" cy="290854"/>
          </a:xfrm>
          <a:ln/>
        </p:spPr>
        <p:txBody>
          <a:bodyPr/>
          <a:lstStyle>
            <a:lvl1pPr>
              <a:defRPr/>
            </a:lvl1pPr>
          </a:lstStyle>
          <a:p>
            <a:pPr>
              <a:defRPr/>
            </a:pPr>
            <a:endParaRPr lang="ru-RU" altLang="en-US" dirty="0"/>
          </a:p>
        </p:txBody>
      </p:sp>
      <p:sp>
        <p:nvSpPr>
          <p:cNvPr id="6" name="Rectangle 7">
            <a:extLst>
              <a:ext uri="{FF2B5EF4-FFF2-40B4-BE49-F238E27FC236}">
                <a16:creationId xmlns="" xmlns:a16="http://schemas.microsoft.com/office/drawing/2014/main" id="{068C71C7-78D7-D97A-1D92-D23F3EF62B8A}"/>
              </a:ext>
            </a:extLst>
          </p:cNvPr>
          <p:cNvSpPr>
            <a:spLocks noGrp="1" noChangeArrowheads="1"/>
          </p:cNvSpPr>
          <p:nvPr>
            <p:ph type="sldNum" sz="quarter" idx="12"/>
          </p:nvPr>
        </p:nvSpPr>
        <p:spPr>
          <a:ln/>
        </p:spPr>
        <p:txBody>
          <a:bodyPr/>
          <a:lstStyle>
            <a:lvl1pPr>
              <a:defRPr/>
            </a:lvl1pPr>
          </a:lstStyle>
          <a:p>
            <a:fld id="{85D61977-32E3-4F4F-8C74-1F578C3D7830}" type="slidenum">
              <a:rPr lang="ru-RU" altLang="en-US"/>
              <a:pPr/>
              <a:t>‹#›</a:t>
            </a:fld>
            <a:endParaRPr lang="ru-RU" altLang="en-US"/>
          </a:p>
        </p:txBody>
      </p:sp>
    </p:spTree>
    <p:extLst>
      <p:ext uri="{BB962C8B-B14F-4D97-AF65-F5344CB8AC3E}">
        <p14:creationId xmlns:p14="http://schemas.microsoft.com/office/powerpoint/2010/main" val="3964186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matchingName="Заголовок, текст и объект" userDrawn="1">
  <p:cSld name="1_Заголовок, текст и объект">
    <p:spTree>
      <p:nvGrpSpPr>
        <p:cNvPr id="1" name=""/>
        <p:cNvGrpSpPr/>
        <p:nvPr/>
      </p:nvGrpSpPr>
      <p:grpSpPr bwMode="auto">
        <a:xfrm>
          <a:off x="0" y="0"/>
          <a:ext cx="0" cy="0"/>
          <a:chOff x="0" y="0"/>
          <a:chExt cx="0" cy="0"/>
        </a:xfrm>
      </p:grpSpPr>
      <p:sp>
        <p:nvSpPr>
          <p:cNvPr id="80" name="Google Shape;80;p14"/>
          <p:cNvSpPr txBox="1">
            <a:spLocks noGrp="1"/>
          </p:cNvSpPr>
          <p:nvPr>
            <p:ph type="title"/>
          </p:nvPr>
        </p:nvSpPr>
        <p:spPr bwMode="auto">
          <a:xfrm>
            <a:off x="273628" y="142875"/>
            <a:ext cx="11644744" cy="119726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600"/>
              <a:buFont typeface="Open Sans"/>
              <a:buNone/>
              <a:defRPr sz="3600">
                <a:latin typeface="Open Sans"/>
                <a:ea typeface="Open Sans"/>
                <a:cs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81" name="Google Shape;81;p14"/>
          <p:cNvSpPr txBox="1">
            <a:spLocks noGrp="1"/>
          </p:cNvSpPr>
          <p:nvPr>
            <p:ph type="body" idx="1"/>
          </p:nvPr>
        </p:nvSpPr>
        <p:spPr bwMode="auto">
          <a:xfrm>
            <a:off x="5183187" y="1419225"/>
            <a:ext cx="6735184" cy="444182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Char char="▪"/>
              <a:defRPr sz="2400">
                <a:latin typeface="Open Sans"/>
                <a:ea typeface="Open Sans"/>
                <a:cs typeface="Open Sans"/>
              </a:defRPr>
            </a:lvl1pPr>
            <a:lvl2pPr marL="914400" lvl="1" indent="-361950" algn="l">
              <a:lnSpc>
                <a:spcPct val="90000"/>
              </a:lnSpc>
              <a:spcBef>
                <a:spcPts val="375"/>
              </a:spcBef>
              <a:spcAft>
                <a:spcPts val="0"/>
              </a:spcAft>
              <a:buClr>
                <a:schemeClr val="accent1"/>
              </a:buClr>
              <a:buSzPts val="2100"/>
              <a:buChar char="▪"/>
              <a:defRPr sz="2100">
                <a:latin typeface="Open Sans"/>
                <a:ea typeface="Open Sans"/>
                <a:cs typeface="Open Sans"/>
              </a:defRPr>
            </a:lvl2pPr>
            <a:lvl3pPr marL="1371600" lvl="2" indent="-342900" algn="l">
              <a:lnSpc>
                <a:spcPct val="90000"/>
              </a:lnSpc>
              <a:spcBef>
                <a:spcPts val="375"/>
              </a:spcBef>
              <a:spcAft>
                <a:spcPts val="0"/>
              </a:spcAft>
              <a:buClr>
                <a:schemeClr val="accent1"/>
              </a:buClr>
              <a:buSzPts val="1800"/>
              <a:buChar char="▪"/>
              <a:defRPr sz="1800">
                <a:latin typeface="Open Sans"/>
                <a:ea typeface="Open Sans"/>
                <a:cs typeface="Open Sans"/>
              </a:defRPr>
            </a:lvl3pPr>
            <a:lvl4pPr marL="1828800" lvl="3" indent="-323850" algn="l">
              <a:lnSpc>
                <a:spcPct val="90000"/>
              </a:lnSpc>
              <a:spcBef>
                <a:spcPts val="375"/>
              </a:spcBef>
              <a:spcAft>
                <a:spcPts val="0"/>
              </a:spcAft>
              <a:buClr>
                <a:schemeClr val="accent1"/>
              </a:buClr>
              <a:buSzPts val="1500"/>
              <a:buChar char="▪"/>
              <a:defRPr sz="1500">
                <a:latin typeface="Open Sans"/>
                <a:ea typeface="Open Sans"/>
                <a:cs typeface="Open Sans"/>
              </a:defRPr>
            </a:lvl4pPr>
            <a:lvl5pPr marL="2286000" lvl="4" indent="-323850" algn="l">
              <a:lnSpc>
                <a:spcPct val="90000"/>
              </a:lnSpc>
              <a:spcBef>
                <a:spcPts val="375"/>
              </a:spcBef>
              <a:spcAft>
                <a:spcPts val="0"/>
              </a:spcAft>
              <a:buClr>
                <a:schemeClr val="accent1"/>
              </a:buClr>
              <a:buSzPts val="1500"/>
              <a:buChar char="▪"/>
              <a:defRPr sz="1500">
                <a:latin typeface="Open Sans"/>
                <a:ea typeface="Open Sans"/>
                <a:cs typeface="Open Sans"/>
              </a:defRPr>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pPr>
              <a:defRPr/>
            </a:pPr>
            <a:endParaRPr/>
          </a:p>
        </p:txBody>
      </p:sp>
      <p:sp>
        <p:nvSpPr>
          <p:cNvPr id="82" name="Google Shape;82;p14"/>
          <p:cNvSpPr txBox="1">
            <a:spLocks noGrp="1"/>
          </p:cNvSpPr>
          <p:nvPr>
            <p:ph type="body" idx="2"/>
          </p:nvPr>
        </p:nvSpPr>
        <p:spPr bwMode="auto">
          <a:xfrm>
            <a:off x="273628" y="1419225"/>
            <a:ext cx="4784147" cy="4449763"/>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Font typeface="Noto Sans Symbols"/>
              <a:buChar char="▪"/>
              <a:defRPr sz="2400">
                <a:latin typeface="Open Sans"/>
                <a:ea typeface="Open Sans"/>
                <a:cs typeface="Open Sans"/>
              </a:defRPr>
            </a:lvl1pPr>
            <a:lvl2pPr marL="914400" lvl="1" indent="-3429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defRPr>
            </a:lvl2pPr>
            <a:lvl3pPr marL="1371600" lvl="2" indent="-3175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defRPr>
            </a:lvl3pPr>
            <a:lvl4pPr marL="1828800" lvl="3"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defRPr>
            </a:lvl4pPr>
            <a:lvl5pPr marL="2286000" lvl="4" indent="-29845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defRPr>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pPr>
              <a:defRPr/>
            </a:pPr>
            <a:endParaRPr/>
          </a:p>
        </p:txBody>
      </p:sp>
      <p:sp>
        <p:nvSpPr>
          <p:cNvPr id="83" name="Google Shape;83;p14"/>
          <p:cNvSpPr txBox="1">
            <a:spLocks noGrp="1"/>
          </p:cNvSpPr>
          <p:nvPr>
            <p:ph type="sldNum" idx="12"/>
          </p:nvPr>
        </p:nvSpPr>
        <p:spPr bwMode="auto">
          <a:xfrm>
            <a:off x="668287" y="6360806"/>
            <a:ext cx="838198"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a:spcBef>
                <a:spcPts val="0"/>
              </a:spcBef>
              <a:spcAft>
                <a:spcPts val="0"/>
              </a:spcAft>
              <a:buNone/>
              <a:defRPr/>
            </a:pPr>
            <a:fld id="{00000000-1234-1234-1234-123412341234}" type="slidenum">
              <a:rPr lang="en-US"/>
              <a:t>‹#›</a:t>
            </a:fld>
            <a:endParaRPr lang="en-US"/>
          </a:p>
        </p:txBody>
      </p:sp>
    </p:spTree>
    <p:extLst>
      <p:ext uri="{BB962C8B-B14F-4D97-AF65-F5344CB8AC3E}">
        <p14:creationId xmlns:p14="http://schemas.microsoft.com/office/powerpoint/2010/main" val="2990913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подзаголовок и объект" userDrawn="1">
  <p:cSld name="Заголовок, подзаголовок и объект">
    <p:bg>
      <p:bgRef idx="1001">
        <a:schemeClr val="bg1"/>
      </p:bgRef>
    </p:bg>
    <p:spTree>
      <p:nvGrpSpPr>
        <p:cNvPr id="1" name="Shape 26"/>
        <p:cNvGrpSpPr/>
        <p:nvPr/>
      </p:nvGrpSpPr>
      <p:grpSpPr>
        <a:xfrm>
          <a:off x="0" y="0"/>
          <a:ext cx="0" cy="0"/>
          <a:chOff x="0" y="0"/>
          <a:chExt cx="0" cy="0"/>
        </a:xfrm>
      </p:grpSpPr>
      <p:sp>
        <p:nvSpPr>
          <p:cNvPr id="28" name="Google Shape;28;p8"/>
          <p:cNvSpPr txBox="1">
            <a:spLocks noGrp="1"/>
          </p:cNvSpPr>
          <p:nvPr>
            <p:ph type="body" idx="1" hasCustomPrompt="1"/>
          </p:nvPr>
        </p:nvSpPr>
        <p:spPr>
          <a:xfrm>
            <a:off x="558782" y="1778092"/>
            <a:ext cx="11196533" cy="447323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accent1"/>
              </a:buClr>
              <a:buSzPts val="2400"/>
              <a:buChar char="▪"/>
              <a:defRPr sz="2300">
                <a:latin typeface="ALS Sector Regular" panose="02000000000000000000" pitchFamily="2" charset="0"/>
                <a:ea typeface="Open Sans"/>
                <a:cs typeface="ALS Sector Regular" panose="02000000000000000000" pitchFamily="2" charset="0"/>
                <a:sym typeface="Open Sans"/>
              </a:defRPr>
            </a:lvl1pPr>
            <a:lvl2pPr marL="914400" lvl="1" indent="-3556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marL="1371600" lvl="2" indent="-3302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marL="1828800" lvl="3"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marL="2286000" lvl="4" indent="-3175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endParaRPr dirty="0"/>
          </a:p>
        </p:txBody>
      </p:sp>
      <p:sp>
        <p:nvSpPr>
          <p:cNvPr id="30" name="Google Shape;30;p8"/>
          <p:cNvSpPr txBox="1">
            <a:spLocks noGrp="1"/>
          </p:cNvSpPr>
          <p:nvPr>
            <p:ph type="body" idx="2" hasCustomPrompt="1"/>
          </p:nvPr>
        </p:nvSpPr>
        <p:spPr>
          <a:xfrm>
            <a:off x="558782" y="1185979"/>
            <a:ext cx="11196533" cy="5846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SzPts val="3200"/>
              <a:buNone/>
              <a:defRPr sz="2700">
                <a:solidFill>
                  <a:srgbClr val="F1BE29"/>
                </a:solidFill>
                <a:latin typeface="ALS Sector Regular" panose="02000000000000000000" pitchFamily="2" charset="0"/>
                <a:ea typeface="Open Sans"/>
                <a:cs typeface="ALS Sector Regular" panose="02000000000000000000" pitchFamily="2" charset="0"/>
                <a:sym typeface="Open Sans"/>
              </a:defRPr>
            </a:lvl1pPr>
            <a:lvl2pPr marL="914400" lvl="1" indent="-228600" algn="l">
              <a:lnSpc>
                <a:spcPct val="90000"/>
              </a:lnSpc>
              <a:spcBef>
                <a:spcPts val="375"/>
              </a:spcBef>
              <a:spcAft>
                <a:spcPts val="0"/>
              </a:spcAft>
              <a:buSzPts val="2000"/>
              <a:buNone/>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ru-RU" dirty="0"/>
              <a:t>Текст слайда</a:t>
            </a:r>
          </a:p>
          <a:p>
            <a:endParaRPr dirty="0"/>
          </a:p>
        </p:txBody>
      </p:sp>
      <p:sp>
        <p:nvSpPr>
          <p:cNvPr id="6" name="Google Shape;83;p17">
            <a:extLst>
              <a:ext uri="{FF2B5EF4-FFF2-40B4-BE49-F238E27FC236}">
                <a16:creationId xmlns="" xmlns:a16="http://schemas.microsoft.com/office/drawing/2014/main" id="{464BD804-D61C-41D4-836A-3F0D5620725E}"/>
              </a:ext>
            </a:extLst>
          </p:cNvPr>
          <p:cNvSpPr txBox="1">
            <a:spLocks noGrp="1"/>
          </p:cNvSpPr>
          <p:nvPr>
            <p:ph type="sldNum" idx="12"/>
          </p:nvPr>
        </p:nvSpPr>
        <p:spPr>
          <a:xfrm>
            <a:off x="273628" y="6434051"/>
            <a:ext cx="570309" cy="27525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ru-RU"/>
              <a:t>‹#›</a:t>
            </a:fld>
            <a:endParaRPr dirty="0"/>
          </a:p>
        </p:txBody>
      </p:sp>
    </p:spTree>
    <p:extLst>
      <p:ext uri="{BB962C8B-B14F-4D97-AF65-F5344CB8AC3E}">
        <p14:creationId xmlns:p14="http://schemas.microsoft.com/office/powerpoint/2010/main" val="429529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D5DAB"/>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8/30/2024</a:t>
            </a:fld>
            <a:endParaRPr lang="en-US"/>
          </a:p>
        </p:txBody>
      </p:sp>
      <p:sp>
        <p:nvSpPr>
          <p:cNvPr id="5" name="Holder 5"/>
          <p:cNvSpPr>
            <a:spLocks noGrp="1"/>
          </p:cNvSpPr>
          <p:nvPr>
            <p:ph type="sldNum" sz="quarter" idx="7"/>
          </p:nvPr>
        </p:nvSpPr>
        <p:spPr/>
        <p:txBody>
          <a:bodyPr lIns="0" tIns="0" rIns="0" bIns="0"/>
          <a:lstStyle>
            <a:lvl1pPr>
              <a:defRPr sz="2400" b="0" i="0">
                <a:solidFill>
                  <a:srgbClr val="888888"/>
                </a:solidFill>
                <a:latin typeface="Microsoft Sans Serif"/>
                <a:cs typeface="Microsoft Sans Serif"/>
              </a:defRPr>
            </a:lvl1pPr>
          </a:lstStyle>
          <a:p>
            <a:pPr marL="38100">
              <a:lnSpc>
                <a:spcPct val="100000"/>
              </a:lnSpc>
              <a:spcBef>
                <a:spcPts val="265"/>
              </a:spcBef>
            </a:pPr>
            <a:fld id="{81D60167-4931-47E6-BA6A-407CBD079E47}" type="slidenum">
              <a:rPr spc="35" dirty="0"/>
              <a:t>‹#›</a:t>
            </a:fld>
            <a:endParaRPr spc="35" dirty="0"/>
          </a:p>
        </p:txBody>
      </p:sp>
    </p:spTree>
    <p:extLst>
      <p:ext uri="{BB962C8B-B14F-4D97-AF65-F5344CB8AC3E}">
        <p14:creationId xmlns:p14="http://schemas.microsoft.com/office/powerpoint/2010/main" val="129927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pic>
        <p:nvPicPr>
          <p:cNvPr id="3" name="Рисунок 2">
            <a:extLst>
              <a:ext uri="{FF2B5EF4-FFF2-40B4-BE49-F238E27FC236}">
                <a16:creationId xmlns="" xmlns:a16="http://schemas.microsoft.com/office/drawing/2014/main" id="{9E8EEF78-8EFF-47ED-8447-A3A1F67B89B9}"/>
              </a:ext>
            </a:extLst>
          </p:cNvPr>
          <p:cNvPicPr>
            <a:picLocks noChangeAspect="1"/>
          </p:cNvPicPr>
          <p:nvPr userDrawn="1"/>
        </p:nvPicPr>
        <p:blipFill>
          <a:blip r:embed="rId15"/>
          <a:stretch>
            <a:fillRect/>
          </a:stretch>
        </p:blipFill>
        <p:spPr>
          <a:xfrm>
            <a:off x="420566" y="460644"/>
            <a:ext cx="2361600" cy="722882"/>
          </a:xfrm>
          <a:prstGeom prst="rect">
            <a:avLst/>
          </a:prstGeom>
        </p:spPr>
      </p:pic>
      <p:sp>
        <p:nvSpPr>
          <p:cNvPr id="7" name="Google Shape;7;p4"/>
          <p:cNvSpPr txBox="1">
            <a:spLocks noGrp="1"/>
          </p:cNvSpPr>
          <p:nvPr>
            <p:ph type="body" idx="1"/>
          </p:nvPr>
        </p:nvSpPr>
        <p:spPr>
          <a:xfrm>
            <a:off x="420566" y="1301777"/>
            <a:ext cx="11350868" cy="4924709"/>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750"/>
              </a:spcBef>
              <a:spcAft>
                <a:spcPts val="0"/>
              </a:spcAft>
              <a:buClr>
                <a:schemeClr val="accent1"/>
              </a:buClr>
              <a:buSzPts val="2400"/>
              <a:buFont typeface="Noto Sans Symbols"/>
              <a:buChar char="▪"/>
              <a:defRPr sz="2400" b="0" i="0" u="none" strike="noStrike" cap="none">
                <a:solidFill>
                  <a:srgbClr val="262626"/>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Noto Sans Symbols"/>
              <a:buChar char="▪"/>
              <a:defRPr sz="2000" b="0" i="0" u="none" strike="noStrike" cap="none">
                <a:solidFill>
                  <a:srgbClr val="262626"/>
                </a:solidFill>
                <a:latin typeface="Open Sans"/>
                <a:ea typeface="Open Sans"/>
                <a:cs typeface="Open Sans"/>
                <a:sym typeface="Open Sans"/>
              </a:defRPr>
            </a:lvl2pPr>
            <a:lvl3pPr marL="1371600" marR="0" lvl="2" indent="-330200" algn="l" rtl="0">
              <a:lnSpc>
                <a:spcPct val="90000"/>
              </a:lnSpc>
              <a:spcBef>
                <a:spcPts val="375"/>
              </a:spcBef>
              <a:spcAft>
                <a:spcPts val="0"/>
              </a:spcAft>
              <a:buClr>
                <a:schemeClr val="accent1"/>
              </a:buClr>
              <a:buSzPts val="1600"/>
              <a:buFont typeface="Noto Sans Symbols"/>
              <a:buChar char="▪"/>
              <a:defRPr sz="1600" b="0" i="0" u="none" strike="noStrike" cap="none">
                <a:solidFill>
                  <a:srgbClr val="262626"/>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accent1"/>
              </a:buClr>
              <a:buSzPts val="1400"/>
              <a:buFont typeface="Noto Sans Symbols"/>
              <a:buChar char="▪"/>
              <a:defRPr sz="1400" b="0" i="0" u="none" strike="noStrike" cap="none">
                <a:solidFill>
                  <a:srgbClr val="262626"/>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accent1"/>
              </a:buClr>
              <a:buSzPts val="1400"/>
              <a:buFont typeface="Noto Sans Symbols"/>
              <a:buChar char="▪"/>
              <a:defRPr sz="1400" b="0" i="0" u="none" strike="noStrike" cap="none">
                <a:solidFill>
                  <a:srgbClr val="262626"/>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r>
              <a:rPr lang="ru-RU" dirty="0"/>
              <a:t>Текст слайда</a:t>
            </a:r>
            <a:endParaRPr lang="en-US" sz="2300" dirty="0">
              <a:latin typeface="ALS Sector Regular" panose="02000000000000000000" pitchFamily="2" charset="0"/>
              <a:cs typeface="ALS Sector Regular" panose="02000000000000000000" pitchFamily="2" charset="0"/>
            </a:endParaRPr>
          </a:p>
          <a:p>
            <a:endParaRPr dirty="0"/>
          </a:p>
        </p:txBody>
      </p:sp>
      <p:sp>
        <p:nvSpPr>
          <p:cNvPr id="8" name="Google Shape;8;p4"/>
          <p:cNvSpPr txBox="1">
            <a:spLocks noGrp="1"/>
          </p:cNvSpPr>
          <p:nvPr>
            <p:ph type="sldNum" idx="12"/>
          </p:nvPr>
        </p:nvSpPr>
        <p:spPr>
          <a:xfrm>
            <a:off x="668287" y="6360806"/>
            <a:ext cx="838198"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0" i="0" u="none" strike="noStrike" cap="none">
                <a:solidFill>
                  <a:srgbClr val="898989"/>
                </a:solidFill>
                <a:latin typeface="+mj-lt"/>
                <a:ea typeface="Open Sans"/>
                <a:cs typeface="Open Sans"/>
                <a:sym typeface="Open Sans"/>
              </a:defRPr>
            </a:lvl1pPr>
            <a:lvl2pPr marL="0" marR="0" lvl="1" indent="0" algn="l" rtl="0">
              <a:spcBef>
                <a:spcPts val="0"/>
              </a:spcBef>
              <a:buNone/>
              <a:defRPr sz="2400" b="0" i="0" u="none" strike="noStrike" cap="none">
                <a:solidFill>
                  <a:srgbClr val="898989"/>
                </a:solidFill>
                <a:latin typeface="Open Sans"/>
                <a:ea typeface="Open Sans"/>
                <a:cs typeface="Open Sans"/>
                <a:sym typeface="Open Sans"/>
              </a:defRPr>
            </a:lvl2pPr>
            <a:lvl3pPr marL="0" marR="0" lvl="2" indent="0" algn="l" rtl="0">
              <a:spcBef>
                <a:spcPts val="0"/>
              </a:spcBef>
              <a:buNone/>
              <a:defRPr sz="2400" b="0" i="0" u="none" strike="noStrike" cap="none">
                <a:solidFill>
                  <a:srgbClr val="898989"/>
                </a:solidFill>
                <a:latin typeface="Open Sans"/>
                <a:ea typeface="Open Sans"/>
                <a:cs typeface="Open Sans"/>
                <a:sym typeface="Open Sans"/>
              </a:defRPr>
            </a:lvl3pPr>
            <a:lvl4pPr marL="0" marR="0" lvl="3" indent="0" algn="l" rtl="0">
              <a:spcBef>
                <a:spcPts val="0"/>
              </a:spcBef>
              <a:buNone/>
              <a:defRPr sz="2400" b="0" i="0" u="none" strike="noStrike" cap="none">
                <a:solidFill>
                  <a:srgbClr val="898989"/>
                </a:solidFill>
                <a:latin typeface="Open Sans"/>
                <a:ea typeface="Open Sans"/>
                <a:cs typeface="Open Sans"/>
                <a:sym typeface="Open Sans"/>
              </a:defRPr>
            </a:lvl4pPr>
            <a:lvl5pPr marL="0" marR="0" lvl="4" indent="0" algn="l" rtl="0">
              <a:spcBef>
                <a:spcPts val="0"/>
              </a:spcBef>
              <a:buNone/>
              <a:defRPr sz="2400" b="0" i="0" u="none" strike="noStrike" cap="none">
                <a:solidFill>
                  <a:srgbClr val="898989"/>
                </a:solidFill>
                <a:latin typeface="Open Sans"/>
                <a:ea typeface="Open Sans"/>
                <a:cs typeface="Open Sans"/>
                <a:sym typeface="Open Sans"/>
              </a:defRPr>
            </a:lvl5pPr>
            <a:lvl6pPr marL="0" marR="0" lvl="5" indent="0" algn="l" rtl="0">
              <a:spcBef>
                <a:spcPts val="0"/>
              </a:spcBef>
              <a:buNone/>
              <a:defRPr sz="2400" b="0" i="0" u="none" strike="noStrike" cap="none">
                <a:solidFill>
                  <a:srgbClr val="898989"/>
                </a:solidFill>
                <a:latin typeface="Open Sans"/>
                <a:ea typeface="Open Sans"/>
                <a:cs typeface="Open Sans"/>
                <a:sym typeface="Open Sans"/>
              </a:defRPr>
            </a:lvl6pPr>
            <a:lvl7pPr marL="0" marR="0" lvl="6" indent="0" algn="l" rtl="0">
              <a:spcBef>
                <a:spcPts val="0"/>
              </a:spcBef>
              <a:buNone/>
              <a:defRPr sz="2400" b="0" i="0" u="none" strike="noStrike" cap="none">
                <a:solidFill>
                  <a:srgbClr val="898989"/>
                </a:solidFill>
                <a:latin typeface="Open Sans"/>
                <a:ea typeface="Open Sans"/>
                <a:cs typeface="Open Sans"/>
                <a:sym typeface="Open Sans"/>
              </a:defRPr>
            </a:lvl7pPr>
            <a:lvl8pPr marL="0" marR="0" lvl="7" indent="0" algn="l" rtl="0">
              <a:spcBef>
                <a:spcPts val="0"/>
              </a:spcBef>
              <a:buNone/>
              <a:defRPr sz="2400" b="0" i="0" u="none" strike="noStrike" cap="none">
                <a:solidFill>
                  <a:srgbClr val="898989"/>
                </a:solidFill>
                <a:latin typeface="Open Sans"/>
                <a:ea typeface="Open Sans"/>
                <a:cs typeface="Open Sans"/>
                <a:sym typeface="Open Sans"/>
              </a:defRPr>
            </a:lvl8pPr>
            <a:lvl9pPr marL="0" marR="0" lvl="8" indent="0" algn="l" rtl="0">
              <a:spcBef>
                <a:spcPts val="0"/>
              </a:spcBef>
              <a:buNone/>
              <a:defRPr sz="2400" b="0" i="0" u="none" strike="noStrike" cap="none">
                <a:solidFill>
                  <a:srgbClr val="898989"/>
                </a:solidFill>
                <a:latin typeface="Open Sans"/>
                <a:ea typeface="Open Sans"/>
                <a:cs typeface="Open Sans"/>
                <a:sym typeface="Open Sans"/>
              </a:defRPr>
            </a:lvl9pPr>
          </a:lstStyle>
          <a:p>
            <a:fld id="{00000000-1234-1234-1234-123412341234}" type="slidenum">
              <a:rPr lang="ru-RU" smtClean="0"/>
              <a:pPr/>
              <a:t>‹#›</a:t>
            </a:fld>
            <a:endParaRPr lang="ru-RU" dirty="0"/>
          </a:p>
        </p:txBody>
      </p:sp>
      <p:sp>
        <p:nvSpPr>
          <p:cNvPr id="13" name="Прямоугольник 58">
            <a:extLst>
              <a:ext uri="{FF2B5EF4-FFF2-40B4-BE49-F238E27FC236}">
                <a16:creationId xmlns="" xmlns:a16="http://schemas.microsoft.com/office/drawing/2014/main" id="{84E6D339-C078-4B9C-84EE-C2D723ABF265}"/>
              </a:ext>
            </a:extLst>
          </p:cNvPr>
          <p:cNvSpPr/>
          <p:nvPr userDrawn="1"/>
        </p:nvSpPr>
        <p:spPr>
          <a:xfrm rot="10800000" flipH="1">
            <a:off x="3167880" y="474458"/>
            <a:ext cx="90049" cy="666000"/>
          </a:xfrm>
          <a:custGeom>
            <a:avLst/>
            <a:gdLst>
              <a:gd name="connsiteX0" fmla="*/ 0 w 424732"/>
              <a:gd name="connsiteY0" fmla="*/ 0 h 424732"/>
              <a:gd name="connsiteX1" fmla="*/ 424732 w 424732"/>
              <a:gd name="connsiteY1" fmla="*/ 0 h 424732"/>
              <a:gd name="connsiteX2" fmla="*/ 424732 w 424732"/>
              <a:gd name="connsiteY2" fmla="*/ 424732 h 424732"/>
              <a:gd name="connsiteX3" fmla="*/ 0 w 424732"/>
              <a:gd name="connsiteY3" fmla="*/ 424732 h 424732"/>
              <a:gd name="connsiteX4" fmla="*/ 0 w 424732"/>
              <a:gd name="connsiteY4" fmla="*/ 0 h 424732"/>
              <a:gd name="connsiteX0" fmla="*/ 0 w 425450"/>
              <a:gd name="connsiteY0" fmla="*/ 0 h 424732"/>
              <a:gd name="connsiteX1" fmla="*/ 424732 w 425450"/>
              <a:gd name="connsiteY1" fmla="*/ 0 h 424732"/>
              <a:gd name="connsiteX2" fmla="*/ 425450 w 425450"/>
              <a:gd name="connsiteY2" fmla="*/ 238890 h 424732"/>
              <a:gd name="connsiteX3" fmla="*/ 424732 w 425450"/>
              <a:gd name="connsiteY3" fmla="*/ 424732 h 424732"/>
              <a:gd name="connsiteX4" fmla="*/ 0 w 425450"/>
              <a:gd name="connsiteY4" fmla="*/ 424732 h 424732"/>
              <a:gd name="connsiteX5" fmla="*/ 0 w 425450"/>
              <a:gd name="connsiteY5" fmla="*/ 0 h 424732"/>
              <a:gd name="connsiteX0" fmla="*/ 425450 w 516890"/>
              <a:gd name="connsiteY0" fmla="*/ 238890 h 424732"/>
              <a:gd name="connsiteX1" fmla="*/ 424732 w 516890"/>
              <a:gd name="connsiteY1" fmla="*/ 424732 h 424732"/>
              <a:gd name="connsiteX2" fmla="*/ 0 w 516890"/>
              <a:gd name="connsiteY2" fmla="*/ 424732 h 424732"/>
              <a:gd name="connsiteX3" fmla="*/ 0 w 516890"/>
              <a:gd name="connsiteY3" fmla="*/ 0 h 424732"/>
              <a:gd name="connsiteX4" fmla="*/ 424732 w 516890"/>
              <a:gd name="connsiteY4" fmla="*/ 0 h 424732"/>
              <a:gd name="connsiteX5" fmla="*/ 516890 w 516890"/>
              <a:gd name="connsiteY5" fmla="*/ 330330 h 424732"/>
              <a:gd name="connsiteX0" fmla="*/ 424732 w 516890"/>
              <a:gd name="connsiteY0" fmla="*/ 424732 h 424732"/>
              <a:gd name="connsiteX1" fmla="*/ 0 w 516890"/>
              <a:gd name="connsiteY1" fmla="*/ 424732 h 424732"/>
              <a:gd name="connsiteX2" fmla="*/ 0 w 516890"/>
              <a:gd name="connsiteY2" fmla="*/ 0 h 424732"/>
              <a:gd name="connsiteX3" fmla="*/ 424732 w 516890"/>
              <a:gd name="connsiteY3" fmla="*/ 0 h 424732"/>
              <a:gd name="connsiteX4" fmla="*/ 516890 w 516890"/>
              <a:gd name="connsiteY4" fmla="*/ 330330 h 424732"/>
              <a:gd name="connsiteX0" fmla="*/ 424732 w 424732"/>
              <a:gd name="connsiteY0" fmla="*/ 424732 h 424732"/>
              <a:gd name="connsiteX1" fmla="*/ 0 w 424732"/>
              <a:gd name="connsiteY1" fmla="*/ 424732 h 424732"/>
              <a:gd name="connsiteX2" fmla="*/ 0 w 424732"/>
              <a:gd name="connsiteY2" fmla="*/ 0 h 424732"/>
              <a:gd name="connsiteX3" fmla="*/ 424732 w 424732"/>
              <a:gd name="connsiteY3" fmla="*/ 0 h 424732"/>
            </a:gdLst>
            <a:ahLst/>
            <a:cxnLst>
              <a:cxn ang="0">
                <a:pos x="connsiteX0" y="connsiteY0"/>
              </a:cxn>
              <a:cxn ang="0">
                <a:pos x="connsiteX1" y="connsiteY1"/>
              </a:cxn>
              <a:cxn ang="0">
                <a:pos x="connsiteX2" y="connsiteY2"/>
              </a:cxn>
              <a:cxn ang="0">
                <a:pos x="connsiteX3" y="connsiteY3"/>
              </a:cxn>
            </a:cxnLst>
            <a:rect l="l" t="t" r="r" b="b"/>
            <a:pathLst>
              <a:path w="424732" h="424732">
                <a:moveTo>
                  <a:pt x="424732" y="424732"/>
                </a:moveTo>
                <a:lnTo>
                  <a:pt x="0" y="424732"/>
                </a:lnTo>
                <a:lnTo>
                  <a:pt x="0" y="0"/>
                </a:lnTo>
                <a:lnTo>
                  <a:pt x="424732" y="0"/>
                </a:lnTo>
              </a:path>
            </a:pathLst>
          </a:custGeom>
          <a:ln w="16510">
            <a:solidFill>
              <a:srgbClr val="065C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atin typeface="ALS Sector Regular" panose="02000000000000000000" pitchFamily="2" charset="0"/>
            </a:endParaRPr>
          </a:p>
        </p:txBody>
      </p:sp>
    </p:spTree>
  </p:cSld>
  <p:clrMap bg1="lt1" tx1="dk1" bg2="dk2" tx2="lt2" accent1="accent1" accent2="accent2" accent3="accent3" accent4="accent4" accent5="accent5" accent6="accent6" hlink="hlink" folHlink="folHlink"/>
  <p:sldLayoutIdLst>
    <p:sldLayoutId id="2147483649" r:id="rId1"/>
    <p:sldLayoutId id="2147483660" r:id="rId2"/>
    <p:sldLayoutId id="2147483662" r:id="rId3"/>
    <p:sldLayoutId id="2147483663" r:id="rId4"/>
    <p:sldLayoutId id="2147483665" r:id="rId5"/>
    <p:sldLayoutId id="2147483668" r:id="rId6"/>
    <p:sldLayoutId id="2147483671" r:id="rId7"/>
    <p:sldLayoutId id="2147483673" r:id="rId8"/>
    <p:sldLayoutId id="2147483675" r:id="rId9"/>
    <p:sldLayoutId id="2147483678" r:id="rId10"/>
    <p:sldLayoutId id="2147483679" r:id="rId11"/>
    <p:sldLayoutId id="2147483680" r:id="rId12"/>
    <p:sldLayoutId id="2147483681" r:id="rId13"/>
  </p:sldLayoutIdLst>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a:buNone/>
        <a:defRPr sz="2300" b="0" i="0" u="none" strike="noStrike" cap="none" baseline="0">
          <a:solidFill>
            <a:srgbClr val="000000"/>
          </a:solidFill>
          <a:latin typeface="+mn-lt"/>
          <a:ea typeface="ALS Sector Regular" panose="02000000000000000000" pitchFamily="2" charset="0"/>
          <a:cs typeface="ALS Sector Regular" panose="0200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a:extLst>
              <a:ext uri="{FF2B5EF4-FFF2-40B4-BE49-F238E27FC236}">
                <a16:creationId xmlns="" xmlns:a16="http://schemas.microsoft.com/office/drawing/2014/main" id="{91D7D531-8455-8227-1766-AF10D4855CA6}"/>
              </a:ext>
            </a:extLst>
          </p:cNvPr>
          <p:cNvSpPr>
            <a:spLocks noGrp="1"/>
          </p:cNvSpPr>
          <p:nvPr>
            <p:ph type="subTitle" idx="1"/>
          </p:nvPr>
        </p:nvSpPr>
        <p:spPr>
          <a:xfrm>
            <a:off x="1078286" y="4389119"/>
            <a:ext cx="10299378" cy="942655"/>
          </a:xfrm>
        </p:spPr>
        <p:txBody>
          <a:bodyPr/>
          <a:lstStyle/>
          <a:p>
            <a:r>
              <a:rPr lang="ru-RU" dirty="0"/>
              <a:t>Степанченко Виктория </a:t>
            </a:r>
            <a:r>
              <a:rPr lang="ru-RU" dirty="0" smtClean="0"/>
              <a:t>Васильевна </a:t>
            </a:r>
            <a:r>
              <a:rPr lang="ru-RU" dirty="0" smtClean="0"/>
              <a:t>              13237</a:t>
            </a:r>
            <a:r>
              <a:rPr lang="ru-RU" dirty="0"/>
              <a:t>	</a:t>
            </a:r>
          </a:p>
        </p:txBody>
      </p:sp>
      <p:sp>
        <p:nvSpPr>
          <p:cNvPr id="2" name="Заголовок 1"/>
          <p:cNvSpPr>
            <a:spLocks noGrp="1"/>
          </p:cNvSpPr>
          <p:nvPr>
            <p:ph type="ctrTitle"/>
          </p:nvPr>
        </p:nvSpPr>
        <p:spPr/>
        <p:txBody>
          <a:bodyPr/>
          <a:lstStyle/>
          <a:p>
            <a:r>
              <a:rPr lang="ru-RU" sz="1400" b="1" dirty="0"/>
              <a:t>ВЫПУСКНАЯ КВАЛИФИКАЦИОННАЯ РАБОТА </a:t>
            </a:r>
            <a:r>
              <a:rPr lang="ru-RU" sz="1400" dirty="0"/>
              <a:t/>
            </a:r>
            <a:br>
              <a:rPr lang="ru-RU" sz="1400" dirty="0"/>
            </a:br>
            <a:r>
              <a:rPr lang="ru-RU" sz="1400" b="1" dirty="0"/>
              <a:t>по курсу</a:t>
            </a:r>
            <a:r>
              <a:rPr lang="en-US" sz="1400" b="1" dirty="0"/>
              <a:t> </a:t>
            </a:r>
            <a:r>
              <a:rPr lang="ru-RU" sz="1400" dirty="0"/>
              <a:t/>
            </a:r>
            <a:br>
              <a:rPr lang="ru-RU" sz="1400" dirty="0"/>
            </a:br>
            <a:r>
              <a:rPr lang="en-US" sz="1400" dirty="0"/>
              <a:t>«Data Science Pro»</a:t>
            </a:r>
            <a:r>
              <a:rPr lang="ru-RU" dirty="0"/>
              <a:t/>
            </a:r>
            <a:br>
              <a:rPr lang="ru-RU" dirty="0"/>
            </a:br>
            <a:r>
              <a:rPr lang="ru-RU" dirty="0" smtClean="0"/>
              <a:t>Прогнозирование продаж неликвидных товаров аптечного ассортимента в сети аптек. Временные ряды</a:t>
            </a:r>
            <a:endParaRPr lang="ru-RU"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extLst>
              <a:ext uri="{28A0092B-C50C-407E-A947-70E740481C1C}">
                <a14:useLocalDpi xmlns:a14="http://schemas.microsoft.com/office/drawing/2010/main" val="0"/>
              </a:ext>
            </a:extLst>
          </a:blip>
          <a:srcRect/>
          <a:stretch>
            <a:fillRect/>
          </a:stretch>
        </p:blipFill>
        <p:spPr bwMode="auto">
          <a:xfrm>
            <a:off x="6925056" y="1237867"/>
            <a:ext cx="4974336" cy="5101971"/>
          </a:xfrm>
          <a:prstGeom prst="rect">
            <a:avLst/>
          </a:prstGeom>
          <a:noFill/>
          <a:ln>
            <a:noFill/>
          </a:ln>
        </p:spPr>
      </p:pic>
      <p:sp>
        <p:nvSpPr>
          <p:cNvPr id="2" name="object 2"/>
          <p:cNvSpPr txBox="1">
            <a:spLocks noGrp="1"/>
          </p:cNvSpPr>
          <p:nvPr>
            <p:ph type="title"/>
          </p:nvPr>
        </p:nvSpPr>
        <p:spPr>
          <a:xfrm>
            <a:off x="3314649" y="617834"/>
            <a:ext cx="8226322" cy="549623"/>
          </a:xfrm>
        </p:spPr>
        <p:txBody>
          <a:bodyPr vert="horz" wrap="square" lIns="0" tIns="9376" rIns="0" bIns="0" rtlCol="0" anchor="ctr" anchorCtr="0">
            <a:spAutoFit/>
          </a:bodyPr>
          <a:lstStyle/>
          <a:p>
            <a:r>
              <a:rPr lang="ru-RU" dirty="0" smtClean="0">
                <a:solidFill>
                  <a:srgbClr val="7BC6DF"/>
                </a:solidFill>
              </a:rPr>
              <a:t>Графики анализа временных рядов</a:t>
            </a:r>
            <a:endParaRPr lang="en-US" dirty="0">
              <a:solidFill>
                <a:srgbClr val="7BC6DF"/>
              </a:solidFill>
            </a:endParaRPr>
          </a:p>
        </p:txBody>
      </p:sp>
      <p:sp>
        <p:nvSpPr>
          <p:cNvPr id="6" name="Объект 5">
            <a:extLst>
              <a:ext uri="{FF2B5EF4-FFF2-40B4-BE49-F238E27FC236}">
                <a16:creationId xmlns="" xmlns:a16="http://schemas.microsoft.com/office/drawing/2014/main" id="{9C14FC36-29D6-8075-C82B-D58168C4608C}"/>
              </a:ext>
            </a:extLst>
          </p:cNvPr>
          <p:cNvSpPr>
            <a:spLocks noGrp="1"/>
          </p:cNvSpPr>
          <p:nvPr>
            <p:ph idx="1"/>
          </p:nvPr>
        </p:nvSpPr>
        <p:spPr>
          <a:xfrm>
            <a:off x="420566" y="999745"/>
            <a:ext cx="6516682" cy="5632704"/>
          </a:xfrm>
        </p:spPr>
        <p:txBody>
          <a:bodyPr>
            <a:normAutofit fontScale="25000" lnSpcReduction="20000"/>
          </a:bodyPr>
          <a:lstStyle/>
          <a:p>
            <a:pPr marL="76200" indent="0">
              <a:lnSpc>
                <a:spcPct val="170000"/>
              </a:lnSpc>
              <a:buNone/>
            </a:pPr>
            <a:r>
              <a:rPr lang="ru-RU" sz="5000" dirty="0" smtClean="0">
                <a:solidFill>
                  <a:schemeClr val="tx1">
                    <a:lumMod val="95000"/>
                    <a:lumOff val="5000"/>
                  </a:schemeClr>
                </a:solidFill>
                <a:latin typeface="+mn-lt"/>
              </a:rPr>
              <a:t>	</a:t>
            </a:r>
            <a:r>
              <a:rPr lang="ru-RU" sz="5000" dirty="0" smtClean="0">
                <a:solidFill>
                  <a:schemeClr val="tx1">
                    <a:lumMod val="95000"/>
                    <a:lumOff val="5000"/>
                  </a:schemeClr>
                </a:solidFill>
                <a:effectLst>
                  <a:outerShdw blurRad="38100" dist="38100" dir="2700000" algn="tl">
                    <a:srgbClr val="000000">
                      <a:alpha val="43137"/>
                    </a:srgbClr>
                  </a:outerShdw>
                </a:effectLst>
                <a:latin typeface="+mn-lt"/>
              </a:rPr>
              <a:t>График </a:t>
            </a:r>
            <a:r>
              <a:rPr lang="ru-RU" sz="5000" dirty="0">
                <a:solidFill>
                  <a:schemeClr val="tx1">
                    <a:lumMod val="95000"/>
                    <a:lumOff val="5000"/>
                  </a:schemeClr>
                </a:solidFill>
                <a:effectLst>
                  <a:outerShdw blurRad="38100" dist="38100" dir="2700000" algn="tl">
                    <a:srgbClr val="000000">
                      <a:alpha val="43137"/>
                    </a:srgbClr>
                  </a:outerShdw>
                </a:effectLst>
                <a:latin typeface="+mn-lt"/>
              </a:rPr>
              <a:t>временного ряда </a:t>
            </a:r>
            <a:r>
              <a:rPr lang="ru-RU" sz="5000" dirty="0">
                <a:solidFill>
                  <a:schemeClr val="tx1">
                    <a:lumMod val="95000"/>
                    <a:lumOff val="5000"/>
                  </a:schemeClr>
                </a:solidFill>
                <a:latin typeface="+mn-lt"/>
              </a:rPr>
              <a:t>— это линейный график, который показывает данные, такие как измерения, продажи или частоты за определенный период времени. Они могут использоваться для отображения закономерности или тенденции в данных и полезны для составления прогнозов на будущее, таких как прогнозирование погоды или финансовый рост.</a:t>
            </a:r>
          </a:p>
          <a:p>
            <a:pPr marL="76200" indent="0">
              <a:lnSpc>
                <a:spcPct val="170000"/>
              </a:lnSpc>
              <a:buNone/>
            </a:pPr>
            <a:r>
              <a:rPr lang="ru-RU" sz="5000" dirty="0" smtClean="0">
                <a:solidFill>
                  <a:schemeClr val="tx1">
                    <a:lumMod val="95000"/>
                    <a:lumOff val="5000"/>
                  </a:schemeClr>
                </a:solidFill>
                <a:effectLst>
                  <a:outerShdw blurRad="38100" dist="38100" dir="2700000" algn="tl">
                    <a:srgbClr val="000000">
                      <a:alpha val="43137"/>
                    </a:srgbClr>
                  </a:outerShdw>
                </a:effectLst>
                <a:latin typeface="+mn-lt"/>
              </a:rPr>
              <a:t>	График </a:t>
            </a:r>
            <a:r>
              <a:rPr lang="ru-RU" sz="5000" dirty="0">
                <a:solidFill>
                  <a:schemeClr val="tx1">
                    <a:lumMod val="95000"/>
                    <a:lumOff val="5000"/>
                  </a:schemeClr>
                </a:solidFill>
                <a:effectLst>
                  <a:outerShdw blurRad="38100" dist="38100" dir="2700000" algn="tl">
                    <a:srgbClr val="000000">
                      <a:alpha val="43137"/>
                    </a:srgbClr>
                  </a:outerShdw>
                </a:effectLst>
                <a:latin typeface="+mn-lt"/>
              </a:rPr>
              <a:t>скользящего среднего. </a:t>
            </a:r>
            <a:r>
              <a:rPr lang="ru-RU" sz="5000" dirty="0" err="1">
                <a:solidFill>
                  <a:schemeClr val="tx1">
                    <a:lumMod val="95000"/>
                    <a:lumOff val="5000"/>
                  </a:schemeClr>
                </a:solidFill>
                <a:latin typeface="+mn-lt"/>
              </a:rPr>
              <a:t>Скользя́щее</a:t>
            </a:r>
            <a:r>
              <a:rPr lang="ru-RU" sz="5000" dirty="0">
                <a:solidFill>
                  <a:schemeClr val="tx1">
                    <a:lumMod val="95000"/>
                    <a:lumOff val="5000"/>
                  </a:schemeClr>
                </a:solidFill>
                <a:latin typeface="+mn-lt"/>
              </a:rPr>
              <a:t> </a:t>
            </a:r>
            <a:r>
              <a:rPr lang="ru-RU" sz="5000" dirty="0" err="1">
                <a:solidFill>
                  <a:schemeClr val="tx1">
                    <a:lumMod val="95000"/>
                    <a:lumOff val="5000"/>
                  </a:schemeClr>
                </a:solidFill>
                <a:latin typeface="+mn-lt"/>
              </a:rPr>
              <a:t>сре́днее</a:t>
            </a:r>
            <a:r>
              <a:rPr lang="ru-RU" sz="5000" dirty="0">
                <a:solidFill>
                  <a:schemeClr val="tx1">
                    <a:lumMod val="95000"/>
                    <a:lumOff val="5000"/>
                  </a:schemeClr>
                </a:solidFill>
                <a:latin typeface="+mn-lt"/>
              </a:rPr>
              <a:t> (англ. </a:t>
            </a:r>
            <a:r>
              <a:rPr lang="ru-RU" sz="5000" dirty="0" err="1">
                <a:solidFill>
                  <a:schemeClr val="tx1">
                    <a:lumMod val="95000"/>
                    <a:lumOff val="5000"/>
                  </a:schemeClr>
                </a:solidFill>
                <a:latin typeface="+mn-lt"/>
              </a:rPr>
              <a:t>moving</a:t>
            </a:r>
            <a:r>
              <a:rPr lang="ru-RU" sz="5000" dirty="0">
                <a:solidFill>
                  <a:schemeClr val="tx1">
                    <a:lumMod val="95000"/>
                    <a:lumOff val="5000"/>
                  </a:schemeClr>
                </a:solidFill>
                <a:latin typeface="+mn-lt"/>
              </a:rPr>
              <a:t> </a:t>
            </a:r>
            <a:r>
              <a:rPr lang="ru-RU" sz="5000" dirty="0" err="1">
                <a:solidFill>
                  <a:schemeClr val="tx1">
                    <a:lumMod val="95000"/>
                    <a:lumOff val="5000"/>
                  </a:schemeClr>
                </a:solidFill>
                <a:latin typeface="+mn-lt"/>
              </a:rPr>
              <a:t>average</a:t>
            </a:r>
            <a:r>
              <a:rPr lang="ru-RU" sz="5000" dirty="0">
                <a:solidFill>
                  <a:schemeClr val="tx1">
                    <a:lumMod val="95000"/>
                    <a:lumOff val="5000"/>
                  </a:schemeClr>
                </a:solidFill>
                <a:latin typeface="+mn-lt"/>
              </a:rPr>
              <a:t>, MA) — общее название для семейства функций, значения которых в каждой точке определения равны некоторому среднему значению исходной функции за предыдущий период. Скользящие средние обычно используются с данными временных рядов для сглаживания краткосрочных колебаний и выделения основных тенденций или циклов</a:t>
            </a:r>
          </a:p>
          <a:p>
            <a:pPr marL="76200" indent="0">
              <a:lnSpc>
                <a:spcPct val="170000"/>
              </a:lnSpc>
              <a:buNone/>
            </a:pPr>
            <a:r>
              <a:rPr lang="ru-RU" sz="5000" dirty="0" smtClean="0">
                <a:solidFill>
                  <a:schemeClr val="tx1">
                    <a:lumMod val="95000"/>
                    <a:lumOff val="5000"/>
                  </a:schemeClr>
                </a:solidFill>
                <a:effectLst>
                  <a:outerShdw blurRad="38100" dist="38100" dir="2700000" algn="tl">
                    <a:srgbClr val="000000">
                      <a:alpha val="43137"/>
                    </a:srgbClr>
                  </a:outerShdw>
                </a:effectLst>
                <a:latin typeface="+mn-lt"/>
              </a:rPr>
              <a:t>	График </a:t>
            </a:r>
            <a:r>
              <a:rPr lang="ru-RU" sz="5000" dirty="0">
                <a:solidFill>
                  <a:schemeClr val="tx1">
                    <a:lumMod val="95000"/>
                    <a:lumOff val="5000"/>
                  </a:schemeClr>
                </a:solidFill>
                <a:effectLst>
                  <a:outerShdw blurRad="38100" dist="38100" dir="2700000" algn="tl">
                    <a:srgbClr val="000000">
                      <a:alpha val="43137"/>
                    </a:srgbClr>
                  </a:outerShdw>
                </a:effectLst>
                <a:latin typeface="+mn-lt"/>
              </a:rPr>
              <a:t>автокорреляции</a:t>
            </a:r>
            <a:r>
              <a:rPr lang="ru-RU" sz="5000" dirty="0">
                <a:solidFill>
                  <a:schemeClr val="tx1">
                    <a:lumMod val="95000"/>
                    <a:lumOff val="5000"/>
                  </a:schemeClr>
                </a:solidFill>
                <a:latin typeface="+mn-lt"/>
              </a:rPr>
              <a:t>. Автокорреляционная функция (АКФ) — зависимость взаимосвязи между функцией (сигналом) и её сдвинутой по аргументу функции копией от величины сдвига.  Автокорреляционная функция играет важную роль в математическом моделировании и анализе временных рядов, показывая характерные времена для исследуемых процессов.</a:t>
            </a:r>
          </a:p>
          <a:p>
            <a:pPr marL="76200" indent="0">
              <a:buNone/>
            </a:pPr>
            <a:endParaRPr lang="ru-RU" dirty="0">
              <a:solidFill>
                <a:schemeClr val="tx1">
                  <a:lumMod val="95000"/>
                  <a:lumOff val="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14649" y="617835"/>
            <a:ext cx="8226322" cy="455062"/>
          </a:xfrm>
        </p:spPr>
        <p:txBody>
          <a:bodyPr>
            <a:normAutofit fontScale="90000"/>
          </a:bodyPr>
          <a:lstStyle/>
          <a:p>
            <a:r>
              <a:rPr lang="ru-RU" dirty="0" smtClean="0">
                <a:solidFill>
                  <a:srgbClr val="7BC6DF"/>
                </a:solidFill>
              </a:rPr>
              <a:t>Модели для анализа временных рядов</a:t>
            </a:r>
            <a:endParaRPr lang="ru-RU" dirty="0">
              <a:solidFill>
                <a:srgbClr val="7BC6DF"/>
              </a:solidFill>
            </a:endParaRPr>
          </a:p>
        </p:txBody>
      </p:sp>
      <p:sp>
        <p:nvSpPr>
          <p:cNvPr id="3" name="Объект 2"/>
          <p:cNvSpPr>
            <a:spLocks noGrp="1"/>
          </p:cNvSpPr>
          <p:nvPr>
            <p:ph idx="1"/>
          </p:nvPr>
        </p:nvSpPr>
        <p:spPr/>
        <p:txBody>
          <a:bodyPr>
            <a:normAutofit fontScale="92500" lnSpcReduction="10000"/>
          </a:bodyPr>
          <a:lstStyle/>
          <a:p>
            <a:pPr>
              <a:lnSpc>
                <a:spcPct val="150000"/>
              </a:lnSpc>
            </a:pPr>
            <a:r>
              <a:rPr lang="ru-RU" sz="2000" dirty="0" err="1">
                <a:latin typeface="+mn-lt"/>
              </a:rPr>
              <a:t>Авторегрессионные</a:t>
            </a:r>
            <a:r>
              <a:rPr lang="ru-RU" sz="2000" dirty="0">
                <a:latin typeface="+mn-lt"/>
              </a:rPr>
              <a:t> модели (AR-модели) используют прошлые значения ряда для прогнозирования его будущих значений. Эта модель предполагает, что текущее значение ряда зависит от его предыдущих значений. Наиболее популярной AR-моделью является модель первого порядка (AR(1)), которая предполагает, что текущее значение ряда зависит только от его предыдущего значения.</a:t>
            </a:r>
          </a:p>
          <a:p>
            <a:pPr>
              <a:lnSpc>
                <a:spcPct val="150000"/>
              </a:lnSpc>
            </a:pPr>
            <a:endParaRPr lang="ru-RU" sz="2000" dirty="0">
              <a:latin typeface="+mn-lt"/>
            </a:endParaRPr>
          </a:p>
          <a:p>
            <a:pPr>
              <a:lnSpc>
                <a:spcPct val="150000"/>
              </a:lnSpc>
            </a:pPr>
            <a:r>
              <a:rPr lang="ru-RU" sz="2000" dirty="0">
                <a:latin typeface="+mn-lt"/>
              </a:rPr>
              <a:t>Скользящее среднее (MA-модели). Эта модель использует прошлые значения ошибок - разницу между фактическими значениями ряда и его прогнозируемыми значениями, для прогнозирования будущих значений. Наиболее популярной MA-моделью является модель первого порядка (MA(1)), которая предполагает, что текущая ошибка зависит только от ее предыдущего значения.</a:t>
            </a:r>
          </a:p>
          <a:p>
            <a:endParaRPr lang="ru-RU" dirty="0"/>
          </a:p>
        </p:txBody>
      </p:sp>
      <p:sp>
        <p:nvSpPr>
          <p:cNvPr id="4" name="Номер слайда 3"/>
          <p:cNvSpPr>
            <a:spLocks noGrp="1"/>
          </p:cNvSpPr>
          <p:nvPr>
            <p:ph type="sldNum" sz="quarter" idx="12"/>
          </p:nvPr>
        </p:nvSpPr>
        <p:spPr/>
        <p:txBody>
          <a:bodyPr/>
          <a:lstStyle/>
          <a:p>
            <a:fld id="{85D61977-32E3-4F4F-8C74-1F578C3D7830}" type="slidenum">
              <a:rPr lang="ru-RU" altLang="en-US" smtClean="0"/>
              <a:pPr/>
              <a:t>11</a:t>
            </a:fld>
            <a:endParaRPr lang="ru-RU" altLang="en-US"/>
          </a:p>
        </p:txBody>
      </p:sp>
    </p:spTree>
    <p:extLst>
      <p:ext uri="{BB962C8B-B14F-4D97-AF65-F5344CB8AC3E}">
        <p14:creationId xmlns:p14="http://schemas.microsoft.com/office/powerpoint/2010/main" val="3515083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idx="1"/>
          </p:nvPr>
        </p:nvSpPr>
        <p:spPr>
          <a:xfrm>
            <a:off x="558782" y="1267968"/>
            <a:ext cx="11196533" cy="5181600"/>
          </a:xfrm>
        </p:spPr>
        <p:txBody>
          <a:bodyPr>
            <a:normAutofit fontScale="25000" lnSpcReduction="20000"/>
          </a:bodyPr>
          <a:lstStyle/>
          <a:p>
            <a:r>
              <a:rPr lang="ru-RU" sz="4900" dirty="0">
                <a:effectLst>
                  <a:outerShdw blurRad="38100" dist="38100" dir="2700000" algn="tl">
                    <a:srgbClr val="000000">
                      <a:alpha val="43137"/>
                    </a:srgbClr>
                  </a:outerShdw>
                </a:effectLst>
              </a:rPr>
              <a:t>ARIMA</a:t>
            </a:r>
            <a:r>
              <a:rPr lang="ru-RU" sz="4900" dirty="0"/>
              <a:t> (англ. </a:t>
            </a:r>
            <a:r>
              <a:rPr lang="ru-RU" sz="4900" dirty="0" err="1"/>
              <a:t>autoregressive</a:t>
            </a:r>
            <a:r>
              <a:rPr lang="ru-RU" sz="4900" dirty="0"/>
              <a:t> </a:t>
            </a:r>
            <a:r>
              <a:rPr lang="ru-RU" sz="4900" dirty="0" err="1"/>
              <a:t>integrated</a:t>
            </a:r>
            <a:r>
              <a:rPr lang="ru-RU" sz="4900" dirty="0"/>
              <a:t> </a:t>
            </a:r>
            <a:r>
              <a:rPr lang="ru-RU" sz="4900" dirty="0" err="1"/>
              <a:t>moving</a:t>
            </a:r>
            <a:r>
              <a:rPr lang="ru-RU" sz="4900" dirty="0"/>
              <a:t> </a:t>
            </a:r>
            <a:r>
              <a:rPr lang="ru-RU" sz="4900" dirty="0" err="1"/>
              <a:t>average</a:t>
            </a:r>
            <a:r>
              <a:rPr lang="ru-RU" sz="4900" dirty="0"/>
              <a:t>, иногда модель Бокса — Дженкинса, методология Бокса — Дженкинса) — интегрированная модель авторегрессии — скользящего среднего — модель и методология анализа временных рядов. Является расширением моделей ARMA для нестационарных временных рядов, которые можно сделать стационарными взятием разностей некоторого порядка от исходного временного ряда (так называемые интегрированные или разностно-стационарные временные ряды). Модель ARIMA(</a:t>
            </a:r>
            <a:r>
              <a:rPr lang="ru-RU" sz="4900" dirty="0" err="1"/>
              <a:t>p,d,q</a:t>
            </a:r>
            <a:r>
              <a:rPr lang="ru-RU" sz="4900" dirty="0"/>
              <a:t>) означает, что разности временного ряда порядка d подчиняются модели ARMA(</a:t>
            </a:r>
            <a:r>
              <a:rPr lang="ru-RU" sz="4900" dirty="0" err="1"/>
              <a:t>p,q</a:t>
            </a:r>
            <a:r>
              <a:rPr lang="ru-RU" sz="4900" dirty="0"/>
              <a:t>) </a:t>
            </a:r>
            <a:endParaRPr lang="ru-RU" sz="4900" dirty="0" smtClean="0"/>
          </a:p>
          <a:p>
            <a:endParaRPr lang="ru-RU" sz="4900" dirty="0"/>
          </a:p>
          <a:p>
            <a:r>
              <a:rPr lang="ru-RU" sz="5600" dirty="0">
                <a:effectLst>
                  <a:outerShdw blurRad="38100" dist="38100" dir="2700000" algn="tl">
                    <a:srgbClr val="000000">
                      <a:alpha val="43137"/>
                    </a:srgbClr>
                  </a:outerShdw>
                </a:effectLst>
              </a:rPr>
              <a:t>ARIMA</a:t>
            </a:r>
            <a:r>
              <a:rPr lang="ru-RU" sz="5600" dirty="0"/>
              <a:t> — это статистическая модель, которая используется для анализа и прогнозирования данных динамических рядов. </a:t>
            </a:r>
          </a:p>
          <a:p>
            <a:r>
              <a:rPr lang="ru-RU" sz="5600" u="sng" dirty="0" err="1" smtClean="0"/>
              <a:t>Авторегрессионная</a:t>
            </a:r>
            <a:r>
              <a:rPr lang="ru-RU" sz="5600" u="sng" dirty="0" smtClean="0"/>
              <a:t> </a:t>
            </a:r>
            <a:r>
              <a:rPr lang="ru-RU" sz="5600" u="sng" dirty="0"/>
              <a:t>(AR) </a:t>
            </a:r>
            <a:r>
              <a:rPr lang="ru-RU" sz="5600" dirty="0"/>
              <a:t>часть относится к использованию зависимости между текущим наблюдением и определенным количеством предыдущих наблюдений. Например, чтобы предсказать погоду на завтра, мы смотрим погоду в предыдущие дни. </a:t>
            </a:r>
          </a:p>
          <a:p>
            <a:r>
              <a:rPr lang="ru-RU" sz="5600" u="sng" dirty="0" smtClean="0"/>
              <a:t>Интегрированная </a:t>
            </a:r>
            <a:r>
              <a:rPr lang="ru-RU" sz="5600" u="sng" dirty="0"/>
              <a:t>(I) часть обозначает</a:t>
            </a:r>
            <a:r>
              <a:rPr lang="ru-RU" sz="5600" dirty="0"/>
              <a:t>, что данные временного ряда преобразуются с целью сделать ряд стационарным. Под стационарностью подразумевается такое свойство временного ряда, при котором его статистические характеристики не меняются во времени. Например, среднее и дисперсия остаются постоянными со временем. Обычно это достигается путем применения операции разности к ряду один или несколько раз. </a:t>
            </a:r>
          </a:p>
          <a:p>
            <a:r>
              <a:rPr lang="ru-RU" sz="5600" u="sng" dirty="0" smtClean="0"/>
              <a:t>Скользящее </a:t>
            </a:r>
            <a:r>
              <a:rPr lang="ru-RU" sz="5600" u="sng" dirty="0"/>
              <a:t>среднее (MA)</a:t>
            </a:r>
            <a:r>
              <a:rPr lang="ru-RU" sz="5600" dirty="0"/>
              <a:t> относится к моделированию ошибки между реальным наблюдением и прогнозируемым значением, используя комбинацию значений ошибок предыдущих шагов. </a:t>
            </a:r>
          </a:p>
          <a:p>
            <a:r>
              <a:rPr lang="ru-RU" sz="5600" dirty="0" smtClean="0"/>
              <a:t>Модель </a:t>
            </a:r>
            <a:r>
              <a:rPr lang="ru-RU" sz="5600" dirty="0"/>
              <a:t>ARIMA обычно обозначается как ARIMA (p, d, q), где p, d и q — параметры модели: </a:t>
            </a:r>
          </a:p>
          <a:p>
            <a:r>
              <a:rPr lang="ru-RU" sz="5600" dirty="0"/>
              <a:t> </a:t>
            </a:r>
            <a:r>
              <a:rPr lang="ru-RU" sz="5600" dirty="0" smtClean="0"/>
              <a:t>p </a:t>
            </a:r>
            <a:r>
              <a:rPr lang="ru-RU" sz="5600" dirty="0"/>
              <a:t>— порядок авторегрессии, который описывает количество предыдущих наблюдений, принимаемых во внимание в модели. </a:t>
            </a:r>
          </a:p>
          <a:p>
            <a:r>
              <a:rPr lang="ru-RU" sz="5600" dirty="0"/>
              <a:t> </a:t>
            </a:r>
            <a:r>
              <a:rPr lang="ru-RU" sz="5600" dirty="0" smtClean="0"/>
              <a:t>d </a:t>
            </a:r>
            <a:r>
              <a:rPr lang="ru-RU" sz="5600" dirty="0"/>
              <a:t>— порядок интегрирования, который указывает, сколько раз нужно взять разность временного ряда для достижения стационарности. </a:t>
            </a:r>
          </a:p>
          <a:p>
            <a:r>
              <a:rPr lang="ru-RU" sz="5600" dirty="0"/>
              <a:t> </a:t>
            </a:r>
            <a:r>
              <a:rPr lang="ru-RU" sz="5600" dirty="0" smtClean="0"/>
              <a:t>q </a:t>
            </a:r>
            <a:r>
              <a:rPr lang="ru-RU" sz="5600" dirty="0"/>
              <a:t>— порядок скользящего среднего, который связан с количеством предыдущих ошибок, используемых в модели.</a:t>
            </a:r>
          </a:p>
          <a:p>
            <a:r>
              <a:rPr lang="ru-RU" sz="5600" dirty="0"/>
              <a:t> </a:t>
            </a:r>
            <a:r>
              <a:rPr lang="ru-RU" sz="5600" dirty="0" smtClean="0"/>
              <a:t>Выбор </a:t>
            </a:r>
            <a:r>
              <a:rPr lang="ru-RU" sz="5600" dirty="0"/>
              <a:t>подходящих значений (p, d, q) в модели ARIMA — это искусство и наука, требующая обращения с автокорреляционными и частными автокорреляционными графиками, а также применения информационных критериев</a:t>
            </a:r>
            <a:r>
              <a:rPr lang="ru-RU" sz="5600" dirty="0" smtClean="0"/>
              <a:t>.</a:t>
            </a:r>
          </a:p>
          <a:p>
            <a:r>
              <a:rPr lang="ru-RU" sz="5600" dirty="0">
                <a:effectLst>
                  <a:outerShdw blurRad="38100" dist="38100" dir="2700000" algn="tl">
                    <a:srgbClr val="000000">
                      <a:alpha val="43137"/>
                    </a:srgbClr>
                  </a:outerShdw>
                </a:effectLst>
              </a:rPr>
              <a:t>SARIMA</a:t>
            </a:r>
            <a:r>
              <a:rPr lang="ru-RU" sz="5600" dirty="0"/>
              <a:t> – расширение для рядов с сезонной составляющей. </a:t>
            </a:r>
            <a:r>
              <a:rPr lang="ru-RU" sz="5600" dirty="0">
                <a:effectLst>
                  <a:outerShdw blurRad="38100" dist="38100" dir="2700000" algn="tl">
                    <a:srgbClr val="000000">
                      <a:alpha val="43137"/>
                    </a:srgbClr>
                  </a:outerShdw>
                </a:effectLst>
              </a:rPr>
              <a:t>SARIMAX</a:t>
            </a:r>
            <a:r>
              <a:rPr lang="ru-RU" sz="5600" dirty="0"/>
              <a:t> – расширение, включающее внешнюю регрессионную составляющую.</a:t>
            </a:r>
          </a:p>
          <a:p>
            <a:endParaRPr lang="ru-RU" dirty="0"/>
          </a:p>
        </p:txBody>
      </p:sp>
      <p:sp>
        <p:nvSpPr>
          <p:cNvPr id="3" name="Текст 2"/>
          <p:cNvSpPr>
            <a:spLocks noGrp="1"/>
          </p:cNvSpPr>
          <p:nvPr>
            <p:ph type="body" idx="2"/>
          </p:nvPr>
        </p:nvSpPr>
        <p:spPr>
          <a:xfrm>
            <a:off x="3267456" y="527611"/>
            <a:ext cx="8695123" cy="584686"/>
          </a:xfrm>
        </p:spPr>
        <p:txBody>
          <a:bodyPr/>
          <a:lstStyle/>
          <a:p>
            <a:r>
              <a:rPr lang="ru-RU" dirty="0">
                <a:solidFill>
                  <a:srgbClr val="7BC6DF"/>
                </a:solidFill>
              </a:rPr>
              <a:t>Модели для анализа временных рядов</a:t>
            </a:r>
            <a:endParaRPr lang="ru-RU" dirty="0"/>
          </a:p>
        </p:txBody>
      </p:sp>
      <p:sp>
        <p:nvSpPr>
          <p:cNvPr id="4" name="Номер слайда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12</a:t>
            </a:fld>
            <a:endParaRPr lang="ru-RU" dirty="0"/>
          </a:p>
        </p:txBody>
      </p:sp>
    </p:spTree>
    <p:extLst>
      <p:ext uri="{BB962C8B-B14F-4D97-AF65-F5344CB8AC3E}">
        <p14:creationId xmlns:p14="http://schemas.microsoft.com/office/powerpoint/2010/main" val="2776204444"/>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14649" y="341376"/>
            <a:ext cx="8226322" cy="826081"/>
          </a:xfrm>
        </p:spPr>
        <p:txBody>
          <a:bodyPr>
            <a:normAutofit fontScale="90000"/>
          </a:bodyPr>
          <a:lstStyle/>
          <a:p>
            <a:r>
              <a:rPr lang="ru-RU" dirty="0">
                <a:solidFill>
                  <a:srgbClr val="7BC6DF"/>
                </a:solidFill>
              </a:rPr>
              <a:t>Иные методы, не представленные в исследовании, использующиеся для анализа временных рядов</a:t>
            </a:r>
            <a:endParaRPr lang="ru-RU" dirty="0"/>
          </a:p>
        </p:txBody>
      </p:sp>
      <p:sp>
        <p:nvSpPr>
          <p:cNvPr id="3" name="Объект 2"/>
          <p:cNvSpPr>
            <a:spLocks noGrp="1"/>
          </p:cNvSpPr>
          <p:nvPr>
            <p:ph idx="1"/>
          </p:nvPr>
        </p:nvSpPr>
        <p:spPr>
          <a:xfrm>
            <a:off x="420566" y="1301777"/>
            <a:ext cx="5163370" cy="4924709"/>
          </a:xfrm>
        </p:spPr>
        <p:txBody>
          <a:bodyPr>
            <a:normAutofit fontScale="92500" lnSpcReduction="10000"/>
          </a:bodyPr>
          <a:lstStyle/>
          <a:p>
            <a:r>
              <a:rPr lang="ru-RU" sz="1700" dirty="0">
                <a:effectLst>
                  <a:outerShdw blurRad="38100" dist="38100" dir="2700000" algn="tl">
                    <a:srgbClr val="000000">
                      <a:alpha val="43137"/>
                    </a:srgbClr>
                  </a:outerShdw>
                </a:effectLst>
              </a:rPr>
              <a:t>Метод </a:t>
            </a:r>
            <a:r>
              <a:rPr lang="ru-RU" sz="1700" dirty="0" err="1">
                <a:effectLst>
                  <a:outerShdw blurRad="38100" dist="38100" dir="2700000" algn="tl">
                    <a:srgbClr val="000000">
                      <a:alpha val="43137"/>
                    </a:srgbClr>
                  </a:outerShdw>
                </a:effectLst>
              </a:rPr>
              <a:t>XGBoost</a:t>
            </a:r>
            <a:r>
              <a:rPr lang="ru-RU" sz="1700" dirty="0">
                <a:effectLst>
                  <a:outerShdw blurRad="38100" dist="38100" dir="2700000" algn="tl">
                    <a:srgbClr val="000000">
                      <a:alpha val="43137"/>
                    </a:srgbClr>
                  </a:outerShdw>
                </a:effectLst>
              </a:rPr>
              <a:t> </a:t>
            </a:r>
            <a:r>
              <a:rPr lang="ru-RU" sz="1500" dirty="0" smtClean="0"/>
              <a:t>- </a:t>
            </a:r>
            <a:r>
              <a:rPr lang="ru-RU" sz="1500" dirty="0"/>
              <a:t>это контролируемый метод машинного обучения для классификации и регрессии</a:t>
            </a:r>
            <a:r>
              <a:rPr lang="ru-RU" sz="1500" dirty="0" smtClean="0"/>
              <a:t>,. </a:t>
            </a:r>
            <a:r>
              <a:rPr lang="ru-RU" sz="1500" dirty="0" err="1"/>
              <a:t>XGBoost</a:t>
            </a:r>
            <a:r>
              <a:rPr lang="ru-RU" sz="1500" dirty="0"/>
              <a:t> - это сокращение от "экстремального повышения градиента". Этот метод основывается на дереве решений и работает лучше, чем другие методы, такие как произвольное дерево и градиентное повышение. Он лучше работает со сложными большими наборами данных, используя различные методы оптимизации.</a:t>
            </a:r>
          </a:p>
          <a:p>
            <a:r>
              <a:rPr lang="ru-RU" sz="1500" dirty="0">
                <a:effectLst>
                  <a:outerShdw blurRad="38100" dist="38100" dir="2700000" algn="tl">
                    <a:srgbClr val="000000">
                      <a:alpha val="43137"/>
                    </a:srgbClr>
                  </a:outerShdw>
                </a:effectLst>
              </a:rPr>
              <a:t>RNN (</a:t>
            </a:r>
            <a:r>
              <a:rPr lang="ru-RU" sz="1500" dirty="0" err="1">
                <a:effectLst>
                  <a:outerShdw blurRad="38100" dist="38100" dir="2700000" algn="tl">
                    <a:srgbClr val="000000">
                      <a:alpha val="43137"/>
                    </a:srgbClr>
                  </a:outerShdw>
                </a:effectLst>
              </a:rPr>
              <a:t>Recurrent</a:t>
            </a:r>
            <a:r>
              <a:rPr lang="ru-RU" sz="1500" dirty="0">
                <a:effectLst>
                  <a:outerShdw blurRad="38100" dist="38100" dir="2700000" algn="tl">
                    <a:srgbClr val="000000">
                      <a:alpha val="43137"/>
                    </a:srgbClr>
                  </a:outerShdw>
                </a:effectLst>
              </a:rPr>
              <a:t> </a:t>
            </a:r>
            <a:r>
              <a:rPr lang="ru-RU" sz="1500" dirty="0" err="1">
                <a:effectLst>
                  <a:outerShdw blurRad="38100" dist="38100" dir="2700000" algn="tl">
                    <a:srgbClr val="000000">
                      <a:alpha val="43137"/>
                    </a:srgbClr>
                  </a:outerShdw>
                </a:effectLst>
              </a:rPr>
              <a:t>neural</a:t>
            </a:r>
            <a:r>
              <a:rPr lang="ru-RU" sz="1500" dirty="0">
                <a:effectLst>
                  <a:outerShdw blurRad="38100" dist="38100" dir="2700000" algn="tl">
                    <a:srgbClr val="000000">
                      <a:alpha val="43137"/>
                    </a:srgbClr>
                  </a:outerShdw>
                </a:effectLst>
              </a:rPr>
              <a:t> </a:t>
            </a:r>
            <a:r>
              <a:rPr lang="ru-RU" sz="1500" dirty="0" err="1">
                <a:effectLst>
                  <a:outerShdw blurRad="38100" dist="38100" dir="2700000" algn="tl">
                    <a:srgbClr val="000000">
                      <a:alpha val="43137"/>
                    </a:srgbClr>
                  </a:outerShdw>
                </a:effectLst>
              </a:rPr>
              <a:t>network</a:t>
            </a:r>
            <a:r>
              <a:rPr lang="ru-RU" sz="1500" dirty="0">
                <a:effectLst>
                  <a:outerShdw blurRad="38100" dist="38100" dir="2700000" algn="tl">
                    <a:srgbClr val="000000">
                      <a:alpha val="43137"/>
                    </a:srgbClr>
                  </a:outerShdw>
                </a:effectLst>
              </a:rPr>
              <a:t>)</a:t>
            </a:r>
            <a:r>
              <a:rPr lang="ru-RU" sz="1500" dirty="0"/>
              <a:t> – вид нейронной сети, который хорошо подходит для задач обработки последовательностей данных, начиная от обработки естественного языка до прогнозирования временных рядов. RNN запоминают прошлую информацию и передают ее в текущее состояние ввода. Однако обычные RNN не способны запоминать долгосрочные зависимости из-за исчезающих градиентов. LSTM — это модернизированный тип RNN, решающий эту проблему. LSTM состоит из блоков, каждый из которых состоит из четырех нейронных сетей, они используются для обновления состояния своей ячейки с использованием информации из новых входных данных и прошлых выходных данных.</a:t>
            </a:r>
          </a:p>
        </p:txBody>
      </p:sp>
      <p:sp>
        <p:nvSpPr>
          <p:cNvPr id="4" name="Номер слайда 3"/>
          <p:cNvSpPr>
            <a:spLocks noGrp="1"/>
          </p:cNvSpPr>
          <p:nvPr>
            <p:ph type="sldNum" sz="quarter" idx="12"/>
          </p:nvPr>
        </p:nvSpPr>
        <p:spPr/>
        <p:txBody>
          <a:bodyPr/>
          <a:lstStyle/>
          <a:p>
            <a:fld id="{85D61977-32E3-4F4F-8C74-1F578C3D7830}" type="slidenum">
              <a:rPr lang="ru-RU" altLang="en-US" smtClean="0"/>
              <a:pPr/>
              <a:t>13</a:t>
            </a:fld>
            <a:endParaRPr lang="ru-RU" altLang="en-US"/>
          </a:p>
        </p:txBody>
      </p:sp>
      <p:pic>
        <p:nvPicPr>
          <p:cNvPr id="5" name="Рисунок 4"/>
          <p:cNvPicPr/>
          <p:nvPr/>
        </p:nvPicPr>
        <p:blipFill>
          <a:blip r:embed="rId2">
            <a:extLst>
              <a:ext uri="{28A0092B-C50C-407E-A947-70E740481C1C}">
                <a14:useLocalDpi xmlns:a14="http://schemas.microsoft.com/office/drawing/2010/main" val="0"/>
              </a:ext>
            </a:extLst>
          </a:blip>
          <a:srcRect/>
          <a:stretch>
            <a:fillRect/>
          </a:stretch>
        </p:blipFill>
        <p:spPr bwMode="auto">
          <a:xfrm>
            <a:off x="5779008" y="1341120"/>
            <a:ext cx="5657088" cy="4986528"/>
          </a:xfrm>
          <a:prstGeom prst="rect">
            <a:avLst/>
          </a:prstGeom>
          <a:noFill/>
          <a:ln>
            <a:noFill/>
          </a:ln>
        </p:spPr>
      </p:pic>
    </p:spTree>
    <p:extLst>
      <p:ext uri="{BB962C8B-B14F-4D97-AF65-F5344CB8AC3E}">
        <p14:creationId xmlns:p14="http://schemas.microsoft.com/office/powerpoint/2010/main" val="1245460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idx="1"/>
          </p:nvPr>
        </p:nvSpPr>
        <p:spPr>
          <a:xfrm>
            <a:off x="558782" y="3553396"/>
            <a:ext cx="11196533" cy="2697935"/>
          </a:xfrm>
        </p:spPr>
        <p:txBody>
          <a:bodyPr>
            <a:normAutofit fontScale="92500" lnSpcReduction="20000"/>
          </a:bodyPr>
          <a:lstStyle/>
          <a:p>
            <a:r>
              <a:rPr lang="ru-RU" dirty="0"/>
              <a:t>Сравнение методов производилось не по ошибкам, а по соответствию рассчитанных методом значений со значениями реальных продаж за </a:t>
            </a:r>
            <a:r>
              <a:rPr lang="ru-RU" dirty="0" smtClean="0"/>
              <a:t>аналогичный период, следующий за тренировочным.</a:t>
            </a:r>
            <a:endParaRPr lang="ru-RU" dirty="0"/>
          </a:p>
          <a:p>
            <a:r>
              <a:rPr lang="ru-RU" dirty="0"/>
              <a:t>Наиболее близким к тестовому результату оказался метод, близкий к тому, что обычно используется для прогноза закупок и продаж по средним величинам продаж за предыдущий </a:t>
            </a:r>
            <a:r>
              <a:rPr lang="ru-RU" dirty="0" smtClean="0"/>
              <a:t>равный </a:t>
            </a:r>
            <a:r>
              <a:rPr lang="ru-RU" dirty="0"/>
              <a:t>период - Метод скользящего среднего (</a:t>
            </a:r>
            <a:r>
              <a:rPr lang="ru-RU" dirty="0" err="1"/>
              <a:t>Moving</a:t>
            </a:r>
            <a:r>
              <a:rPr lang="ru-RU" dirty="0"/>
              <a:t> </a:t>
            </a:r>
            <a:r>
              <a:rPr lang="ru-RU" dirty="0" err="1"/>
              <a:t>Average</a:t>
            </a:r>
            <a:r>
              <a:rPr lang="ru-RU" dirty="0"/>
              <a:t>)</a:t>
            </a:r>
          </a:p>
          <a:p>
            <a:r>
              <a:rPr lang="ru-RU" dirty="0"/>
              <a:t>Сопоставимые показатели по 3/5 подразделений показала модель ARIMA. Модели Авторегрессии  и </a:t>
            </a:r>
            <a:r>
              <a:rPr lang="en-US" dirty="0"/>
              <a:t>SARIMAX </a:t>
            </a:r>
            <a:r>
              <a:rPr lang="ru-RU" dirty="0"/>
              <a:t>– показали сопоставимые результаты в 1/ 5 случаев</a:t>
            </a:r>
          </a:p>
        </p:txBody>
      </p:sp>
      <p:sp>
        <p:nvSpPr>
          <p:cNvPr id="3" name="Текст 2"/>
          <p:cNvSpPr>
            <a:spLocks noGrp="1"/>
          </p:cNvSpPr>
          <p:nvPr>
            <p:ph type="body" idx="2"/>
          </p:nvPr>
        </p:nvSpPr>
        <p:spPr>
          <a:xfrm>
            <a:off x="3267456" y="527611"/>
            <a:ext cx="8780467" cy="584686"/>
          </a:xfrm>
        </p:spPr>
        <p:txBody>
          <a:bodyPr>
            <a:normAutofit fontScale="85000" lnSpcReduction="10000"/>
          </a:bodyPr>
          <a:lstStyle/>
          <a:p>
            <a:r>
              <a:rPr lang="ru-RU" dirty="0" smtClean="0">
                <a:solidFill>
                  <a:srgbClr val="7BC6DF"/>
                </a:solidFill>
              </a:rPr>
              <a:t>Сравнение результатов прогноза реализации моделей</a:t>
            </a:r>
            <a:endParaRPr lang="ru-RU" dirty="0"/>
          </a:p>
          <a:p>
            <a:endParaRPr lang="ru-RU" dirty="0"/>
          </a:p>
        </p:txBody>
      </p:sp>
      <p:sp>
        <p:nvSpPr>
          <p:cNvPr id="4" name="Номер слайда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14</a:t>
            </a:fld>
            <a:endParaRPr lang="ru-RU" dirty="0"/>
          </a:p>
        </p:txBody>
      </p:sp>
      <p:pic>
        <p:nvPicPr>
          <p:cNvPr id="5" name="Рисунок 4"/>
          <p:cNvPicPr/>
          <p:nvPr/>
        </p:nvPicPr>
        <p:blipFill>
          <a:blip r:embed="rId2">
            <a:extLst>
              <a:ext uri="{28A0092B-C50C-407E-A947-70E740481C1C}">
                <a14:useLocalDpi xmlns:a14="http://schemas.microsoft.com/office/drawing/2010/main" val="0"/>
              </a:ext>
            </a:extLst>
          </a:blip>
          <a:srcRect/>
          <a:stretch>
            <a:fillRect/>
          </a:stretch>
        </p:blipFill>
        <p:spPr bwMode="auto">
          <a:xfrm>
            <a:off x="3209353" y="1524571"/>
            <a:ext cx="5724525" cy="2028825"/>
          </a:xfrm>
          <a:prstGeom prst="rect">
            <a:avLst/>
          </a:prstGeom>
          <a:noFill/>
          <a:ln>
            <a:noFill/>
          </a:ln>
        </p:spPr>
      </p:pic>
    </p:spTree>
    <p:extLst>
      <p:ext uri="{BB962C8B-B14F-4D97-AF65-F5344CB8AC3E}">
        <p14:creationId xmlns:p14="http://schemas.microsoft.com/office/powerpoint/2010/main" val="76100866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a:t>
            </a:r>
            <a:endParaRPr lang="ru-RU" dirty="0"/>
          </a:p>
        </p:txBody>
      </p:sp>
      <p:sp>
        <p:nvSpPr>
          <p:cNvPr id="3" name="Подзаголовок 2"/>
          <p:cNvSpPr>
            <a:spLocks noGrp="1"/>
          </p:cNvSpPr>
          <p:nvPr>
            <p:ph type="subTitle" idx="4"/>
          </p:nvPr>
        </p:nvSpPr>
        <p:spPr>
          <a:xfrm>
            <a:off x="2243328" y="3108961"/>
            <a:ext cx="8119872" cy="694944"/>
          </a:xfrm>
        </p:spPr>
        <p:txBody>
          <a:bodyPr/>
          <a:lstStyle/>
          <a:p>
            <a:r>
              <a:rPr lang="ru-RU" sz="3600" dirty="0" smtClean="0">
                <a:solidFill>
                  <a:schemeClr val="bg1"/>
                </a:solidFill>
              </a:rPr>
              <a:t>Благодарю за внимание!</a:t>
            </a:r>
            <a:endParaRPr lang="ru-RU" sz="3600" dirty="0">
              <a:solidFill>
                <a:schemeClr val="bg1"/>
              </a:solidFill>
            </a:endParaRPr>
          </a:p>
        </p:txBody>
      </p:sp>
      <p:sp>
        <p:nvSpPr>
          <p:cNvPr id="4" name="Номер слайда 3"/>
          <p:cNvSpPr>
            <a:spLocks noGrp="1"/>
          </p:cNvSpPr>
          <p:nvPr>
            <p:ph type="sldNum" sz="quarter" idx="7"/>
          </p:nvPr>
        </p:nvSpPr>
        <p:spPr/>
        <p:txBody>
          <a:bodyPr/>
          <a:lstStyle/>
          <a:p>
            <a:fld id="{B6F15528-21DE-4FAA-801E-634DDDAF4B2B}" type="slidenum">
              <a:rPr lang="ru-RU" smtClean="0"/>
              <a:t>15</a:t>
            </a:fld>
            <a:endParaRPr lang="ru-RU"/>
          </a:p>
        </p:txBody>
      </p:sp>
    </p:spTree>
    <p:extLst>
      <p:ext uri="{BB962C8B-B14F-4D97-AF65-F5344CB8AC3E}">
        <p14:creationId xmlns:p14="http://schemas.microsoft.com/office/powerpoint/2010/main" val="3929604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322118" y="1292351"/>
            <a:ext cx="4932634" cy="987553"/>
          </a:xfrm>
        </p:spPr>
        <p:txBody>
          <a:bodyPr>
            <a:normAutofit/>
          </a:bodyPr>
          <a:lstStyle/>
          <a:p>
            <a:pPr algn="ctr"/>
            <a:r>
              <a:rPr lang="ru-RU" sz="2800" dirty="0">
                <a:solidFill>
                  <a:schemeClr val="accent2">
                    <a:lumMod val="50000"/>
                  </a:schemeClr>
                </a:solidFill>
                <a:latin typeface="ALS Sector Regular" panose="02000000000000000000" pitchFamily="2" charset="0"/>
                <a:cs typeface="ALS Sector Regular" panose="02000000000000000000" pitchFamily="2" charset="0"/>
              </a:rPr>
              <a:t>Ассортимент аптечной организации</a:t>
            </a:r>
          </a:p>
        </p:txBody>
      </p:sp>
      <p:sp>
        <p:nvSpPr>
          <p:cNvPr id="7" name="Рисунок 6"/>
          <p:cNvSpPr>
            <a:spLocks noGrp="1"/>
          </p:cNvSpPr>
          <p:nvPr>
            <p:ph type="pic" idx="2"/>
          </p:nvPr>
        </p:nvSpPr>
        <p:spPr>
          <a:xfrm>
            <a:off x="5474208" y="1207007"/>
            <a:ext cx="6395673" cy="4658805"/>
          </a:xfrm>
        </p:spPr>
      </p:sp>
      <p:sp>
        <p:nvSpPr>
          <p:cNvPr id="6" name="Текст 5"/>
          <p:cNvSpPr>
            <a:spLocks noGrp="1"/>
          </p:cNvSpPr>
          <p:nvPr>
            <p:ph type="body" idx="1"/>
          </p:nvPr>
        </p:nvSpPr>
        <p:spPr>
          <a:xfrm>
            <a:off x="322118" y="2057400"/>
            <a:ext cx="4896058" cy="3811588"/>
          </a:xfrm>
        </p:spPr>
        <p:txBody>
          <a:bodyPr/>
          <a:lstStyle/>
          <a:p>
            <a:endParaRPr lang="ru-RU" dirty="0" smtClean="0"/>
          </a:p>
          <a:p>
            <a:r>
              <a:rPr lang="ru-RU" dirty="0" smtClean="0">
                <a:latin typeface="+mn-lt"/>
              </a:rPr>
              <a:t>Ассортимент современной аптеки очень широк и разнообразен.</a:t>
            </a:r>
          </a:p>
          <a:p>
            <a:r>
              <a:rPr lang="ru-RU" dirty="0" smtClean="0">
                <a:latin typeface="+mn-lt"/>
              </a:rPr>
              <a:t>В среднем он составляет от 2 до 20 тысяч наименований лекарственных средств, товаров аптечного ассортимента и медицинской техники.</a:t>
            </a:r>
          </a:p>
          <a:p>
            <a:r>
              <a:rPr lang="ru-RU" dirty="0" smtClean="0">
                <a:latin typeface="+mn-lt"/>
              </a:rPr>
              <a:t>Прибыльность аптеки, конкурентоспособность и уровень удовлетворенности покупателей на прямую зависит от полноты и глубины ассортимента.</a:t>
            </a:r>
          </a:p>
          <a:p>
            <a:r>
              <a:rPr lang="ru-RU" dirty="0" smtClean="0">
                <a:latin typeface="+mn-lt"/>
              </a:rPr>
              <a:t>Но широкий ассортимент, даже при хорошем трафике, расположении, отличных результативных специалистах первого стола все равно ведет к образованию неликвидных товаров.</a:t>
            </a:r>
          </a:p>
          <a:p>
            <a:r>
              <a:rPr lang="ru-RU" dirty="0" smtClean="0">
                <a:latin typeface="+mn-lt"/>
              </a:rPr>
              <a:t>Сеть аптек в данном случае  - это отличная возможность минимизирования неликвидов, увеличения оборачиваемости, уменьшения количества товаров с подходящим сроком годности.</a:t>
            </a:r>
            <a:endParaRPr lang="ru-RU" dirty="0">
              <a:latin typeface="+mn-lt"/>
            </a:endParaRPr>
          </a:p>
        </p:txBody>
      </p:sp>
      <p:sp>
        <p:nvSpPr>
          <p:cNvPr id="4" name="Номер слайда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2</a:t>
            </a:fld>
            <a:endParaRPr lang="ru-RU"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480" y="1060704"/>
            <a:ext cx="6559296" cy="4986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192197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30494">
            <a:off x="189003" y="5001457"/>
            <a:ext cx="1622360" cy="134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Текст 4"/>
          <p:cNvSpPr>
            <a:spLocks noGrp="1"/>
          </p:cNvSpPr>
          <p:nvPr>
            <p:ph type="body" idx="1"/>
          </p:nvPr>
        </p:nvSpPr>
        <p:spPr>
          <a:xfrm>
            <a:off x="1133095" y="1304545"/>
            <a:ext cx="10622220" cy="5211304"/>
          </a:xfrm>
        </p:spPr>
        <p:txBody>
          <a:bodyPr/>
          <a:lstStyle/>
          <a:p>
            <a:pPr marL="76200" indent="0">
              <a:lnSpc>
                <a:spcPct val="100000"/>
              </a:lnSpc>
              <a:buNone/>
            </a:pPr>
            <a:r>
              <a:rPr lang="ru-RU" dirty="0" smtClean="0"/>
              <a:t>          </a:t>
            </a:r>
            <a:r>
              <a:rPr lang="ru-RU" sz="1400" dirty="0" smtClean="0">
                <a:solidFill>
                  <a:srgbClr val="0046A2"/>
                </a:solidFill>
                <a:effectLst>
                  <a:outerShdw blurRad="38100" dist="38100" dir="2700000" algn="tl">
                    <a:srgbClr val="000000">
                      <a:alpha val="43137"/>
                    </a:srgbClr>
                  </a:outerShdw>
                </a:effectLst>
              </a:rPr>
              <a:t>Сезонность некоторых групп товаров аптечного ассортимента </a:t>
            </a:r>
            <a:r>
              <a:rPr lang="ru-RU" sz="1200" dirty="0" smtClean="0"/>
              <a:t>(репелленты, солнцезащитные средства,   </a:t>
            </a:r>
            <a:r>
              <a:rPr lang="ru-RU" sz="1200" dirty="0" smtClean="0">
                <a:solidFill>
                  <a:schemeClr val="bg1"/>
                </a:solidFill>
              </a:rPr>
              <a:t>некоторые группы лекарственных средств) </a:t>
            </a:r>
            <a:r>
              <a:rPr lang="ru-RU" sz="1200" dirty="0" smtClean="0"/>
              <a:t>некоторые </a:t>
            </a:r>
            <a:r>
              <a:rPr lang="ru-RU" sz="1200" dirty="0"/>
              <a:t>группы лекарственных средств)</a:t>
            </a:r>
          </a:p>
          <a:p>
            <a:pPr marL="76200" indent="0">
              <a:lnSpc>
                <a:spcPct val="100000"/>
              </a:lnSpc>
              <a:buNone/>
            </a:pPr>
            <a:r>
              <a:rPr lang="ru-RU" sz="1400" dirty="0" smtClean="0"/>
              <a:t>	</a:t>
            </a:r>
            <a:r>
              <a:rPr lang="ru-RU" sz="1400" dirty="0" smtClean="0">
                <a:solidFill>
                  <a:srgbClr val="0046A2"/>
                </a:solidFill>
              </a:rPr>
              <a:t>     </a:t>
            </a:r>
            <a:r>
              <a:rPr lang="ru-RU" sz="1400" dirty="0" smtClean="0">
                <a:solidFill>
                  <a:srgbClr val="0046A2"/>
                </a:solidFill>
                <a:effectLst>
                  <a:outerShdw blurRad="38100" dist="38100" dir="2700000" algn="tl">
                    <a:srgbClr val="000000">
                      <a:alpha val="43137"/>
                    </a:srgbClr>
                  </a:outerShdw>
                </a:effectLst>
              </a:rPr>
              <a:t>Снижение </a:t>
            </a:r>
            <a:r>
              <a:rPr lang="ru-RU" sz="1400" dirty="0">
                <a:solidFill>
                  <a:srgbClr val="0046A2"/>
                </a:solidFill>
                <a:effectLst>
                  <a:outerShdw blurRad="38100" dist="38100" dir="2700000" algn="tl">
                    <a:srgbClr val="000000">
                      <a:alpha val="43137"/>
                    </a:srgbClr>
                  </a:outerShdw>
                </a:effectLst>
              </a:rPr>
              <a:t>покупательского спроса на конкретную позицию</a:t>
            </a:r>
            <a:r>
              <a:rPr lang="ru-RU" sz="1400" dirty="0"/>
              <a:t>, </a:t>
            </a:r>
            <a:r>
              <a:rPr lang="ru-RU" sz="1200" dirty="0"/>
              <a:t>в связи, например</a:t>
            </a:r>
            <a:r>
              <a:rPr lang="ru-RU" sz="1200" dirty="0" smtClean="0"/>
              <a:t>, со сменой </a:t>
            </a:r>
            <a:r>
              <a:rPr lang="ru-RU" sz="1200" dirty="0"/>
              <a:t>или </a:t>
            </a:r>
            <a:r>
              <a:rPr lang="ru-RU" sz="1200" dirty="0" smtClean="0"/>
              <a:t>            увольнением </a:t>
            </a:r>
            <a:r>
              <a:rPr lang="ru-RU" sz="1200" dirty="0"/>
              <a:t>профильного врача в близлежащем </a:t>
            </a:r>
            <a:r>
              <a:rPr lang="ru-RU" sz="1200" dirty="0" smtClean="0"/>
              <a:t>лечебно-профилактическом учреждении</a:t>
            </a:r>
            <a:r>
              <a:rPr lang="ru-RU" sz="1200" dirty="0"/>
              <a:t>, постоянным назначением которого</a:t>
            </a:r>
            <a:r>
              <a:rPr lang="ru-RU" sz="1200" dirty="0" smtClean="0"/>
              <a:t>, </a:t>
            </a:r>
            <a:r>
              <a:rPr lang="ru-RU" sz="1200" dirty="0"/>
              <a:t>являлась эта позиция</a:t>
            </a:r>
            <a:r>
              <a:rPr lang="ru-RU" sz="1200" dirty="0" smtClean="0"/>
              <a:t>.</a:t>
            </a:r>
          </a:p>
          <a:p>
            <a:pPr marL="76200" lvl="0" indent="0">
              <a:lnSpc>
                <a:spcPct val="100000"/>
              </a:lnSpc>
              <a:buNone/>
            </a:pPr>
            <a:r>
              <a:rPr lang="ru-RU" sz="1400" dirty="0">
                <a:solidFill>
                  <a:srgbClr val="0046A2"/>
                </a:solidFill>
                <a:effectLst>
                  <a:outerShdw blurRad="38100" dist="38100" dir="2700000" algn="tl">
                    <a:srgbClr val="000000">
                      <a:alpha val="43137"/>
                    </a:srgbClr>
                  </a:outerShdw>
                </a:effectLst>
              </a:rPr>
              <a:t>Появлением </a:t>
            </a:r>
            <a:r>
              <a:rPr lang="ru-RU" sz="1400" dirty="0" err="1">
                <a:solidFill>
                  <a:srgbClr val="0046A2"/>
                </a:solidFill>
                <a:effectLst>
                  <a:outerShdw blurRad="38100" dist="38100" dir="2700000" algn="tl">
                    <a:srgbClr val="000000">
                      <a:alpha val="43137"/>
                    </a:srgbClr>
                  </a:outerShdw>
                </a:effectLst>
              </a:rPr>
              <a:t>дженериков</a:t>
            </a:r>
            <a:r>
              <a:rPr lang="ru-RU" sz="1400" dirty="0">
                <a:solidFill>
                  <a:srgbClr val="0046A2"/>
                </a:solidFill>
                <a:effectLst>
                  <a:outerShdw blurRad="38100" dist="38100" dir="2700000" algn="tl">
                    <a:srgbClr val="000000">
                      <a:alpha val="43137"/>
                    </a:srgbClr>
                  </a:outerShdw>
                </a:effectLst>
              </a:rPr>
              <a:t> </a:t>
            </a:r>
            <a:r>
              <a:rPr lang="ru-RU" sz="1200" dirty="0"/>
              <a:t>( лекарственное средство, содержащее химическое вещество — активный фармацевтический ингредиент, идентичный запатентованному компанией — первоначальным разработчиком лекарства</a:t>
            </a:r>
            <a:r>
              <a:rPr lang="ru-RU" sz="1400" dirty="0"/>
              <a:t>. </a:t>
            </a:r>
            <a:r>
              <a:rPr lang="ru-RU" sz="1200" dirty="0" err="1"/>
              <a:t>Дженерики</a:t>
            </a:r>
            <a:r>
              <a:rPr lang="ru-RU" sz="1200" dirty="0"/>
              <a:t> производятся и продаются после истечения срока действия патента и, соответственно, монополии компании-</a:t>
            </a:r>
            <a:r>
              <a:rPr lang="ru-RU" sz="1200" dirty="0" err="1"/>
              <a:t>патентодержателя</a:t>
            </a:r>
            <a:r>
              <a:rPr lang="ru-RU" sz="1200" dirty="0"/>
              <a:t> другими производителями под международным непатентованным названием либо под коммерческим названием, отличающимся от фирменного названия разработчика препарата)</a:t>
            </a:r>
            <a:r>
              <a:rPr lang="ru-RU" sz="1400" dirty="0"/>
              <a:t>. </a:t>
            </a:r>
            <a:r>
              <a:rPr lang="ru-RU" sz="1200" i="1" dirty="0"/>
              <a:t>При выводе на рынок </a:t>
            </a:r>
            <a:r>
              <a:rPr lang="ru-RU" sz="1200" i="1" dirty="0" err="1"/>
              <a:t>дженериков</a:t>
            </a:r>
            <a:r>
              <a:rPr lang="ru-RU" sz="1200" i="1" dirty="0"/>
              <a:t> производители сохраняют низкое ценовое предложение, а так же используют маркетинговые активности (рекламу, фарм. кружки, информирование врачей и профильных специалистов), что может вести к </a:t>
            </a:r>
            <a:r>
              <a:rPr lang="ru-RU" sz="1200" i="1" dirty="0" smtClean="0"/>
              <a:t>резкому падению </a:t>
            </a:r>
            <a:r>
              <a:rPr lang="ru-RU" sz="1200" i="1" dirty="0"/>
              <a:t>спроса на оригинальный лекарственный препарат.</a:t>
            </a:r>
          </a:p>
          <a:p>
            <a:pPr marL="76200" lvl="0" indent="0">
              <a:lnSpc>
                <a:spcPct val="100000"/>
              </a:lnSpc>
              <a:buNone/>
            </a:pPr>
            <a:r>
              <a:rPr lang="ru-RU" sz="1400" dirty="0" smtClean="0">
                <a:solidFill>
                  <a:srgbClr val="0046A2"/>
                </a:solidFill>
                <a:effectLst>
                  <a:outerShdw blurRad="38100" dist="38100" dir="2700000" algn="tl">
                    <a:srgbClr val="000000">
                      <a:alpha val="43137"/>
                    </a:srgbClr>
                  </a:outerShdw>
                </a:effectLst>
              </a:rPr>
              <a:t>Снижение </a:t>
            </a:r>
            <a:r>
              <a:rPr lang="ru-RU" sz="1400" dirty="0">
                <a:solidFill>
                  <a:srgbClr val="0046A2"/>
                </a:solidFill>
                <a:effectLst>
                  <a:outerShdw blurRad="38100" dist="38100" dir="2700000" algn="tl">
                    <a:srgbClr val="000000">
                      <a:alpha val="43137"/>
                    </a:srgbClr>
                  </a:outerShdw>
                </a:effectLst>
              </a:rPr>
              <a:t>спроса после пиковой востребованности товаров аптечного ассортимента</a:t>
            </a:r>
            <a:r>
              <a:rPr lang="ru-RU" sz="1400" dirty="0"/>
              <a:t>.  </a:t>
            </a:r>
            <a:r>
              <a:rPr lang="ru-RU" sz="1200" dirty="0">
                <a:solidFill>
                  <a:schemeClr val="tx1"/>
                </a:solidFill>
              </a:rPr>
              <a:t>Примером является снижение востребованности после окончания COVID-19 на системы диагностики вируса, а так же на лекарственные препараты, входящие в рекомендации к лечению. Другим примером являются пики востребованности на </a:t>
            </a:r>
            <a:r>
              <a:rPr lang="ru-RU" sz="1200" dirty="0" err="1">
                <a:solidFill>
                  <a:schemeClr val="tx1"/>
                </a:solidFill>
              </a:rPr>
              <a:t>дефектурные</a:t>
            </a:r>
            <a:r>
              <a:rPr lang="ru-RU" sz="1200" dirty="0">
                <a:solidFill>
                  <a:schemeClr val="tx1"/>
                </a:solidFill>
              </a:rPr>
              <a:t> </a:t>
            </a:r>
            <a:r>
              <a:rPr lang="ru-RU" sz="1200" dirty="0" smtClean="0">
                <a:solidFill>
                  <a:schemeClr val="tx1"/>
                </a:solidFill>
              </a:rPr>
              <a:t>товары. </a:t>
            </a:r>
            <a:r>
              <a:rPr lang="ru-RU" sz="1200" dirty="0" err="1" smtClean="0">
                <a:solidFill>
                  <a:schemeClr val="tx1"/>
                </a:solidFill>
              </a:rPr>
              <a:t>Дефектура</a:t>
            </a:r>
            <a:r>
              <a:rPr lang="ru-RU" sz="1200" dirty="0" smtClean="0">
                <a:solidFill>
                  <a:schemeClr val="tx1"/>
                </a:solidFill>
              </a:rPr>
              <a:t> </a:t>
            </a:r>
            <a:r>
              <a:rPr lang="ru-RU" sz="1200" dirty="0">
                <a:solidFill>
                  <a:schemeClr val="tx1"/>
                </a:solidFill>
              </a:rPr>
              <a:t>(отсутствие или снижение предложений на рынке) появляется по разным причинам и может быть полной (прекращение производства, импортирования) или </a:t>
            </a:r>
            <a:r>
              <a:rPr lang="ru-RU" sz="1200" dirty="0" smtClean="0">
                <a:solidFill>
                  <a:schemeClr val="tx1"/>
                </a:solidFill>
              </a:rPr>
              <a:t>     временной </a:t>
            </a:r>
            <a:r>
              <a:rPr lang="ru-RU" sz="1200" dirty="0">
                <a:solidFill>
                  <a:schemeClr val="tx1"/>
                </a:solidFill>
              </a:rPr>
              <a:t>(при получении нового регистрационного удостоверения лекарственный препарат пропадает с рынка на срок, требуемый для выпуска партий с новым удостоверением).</a:t>
            </a:r>
          </a:p>
          <a:p>
            <a:pPr marL="76200" lvl="0" indent="0">
              <a:lnSpc>
                <a:spcPct val="100000"/>
              </a:lnSpc>
              <a:buNone/>
            </a:pPr>
            <a:r>
              <a:rPr lang="ru-RU" sz="1400" dirty="0" smtClean="0">
                <a:solidFill>
                  <a:srgbClr val="0046A2"/>
                </a:solidFill>
                <a:effectLst>
                  <a:outerShdw blurRad="38100" dist="38100" dir="2700000" algn="tl">
                    <a:srgbClr val="000000">
                      <a:alpha val="43137"/>
                    </a:srgbClr>
                  </a:outerShdw>
                </a:effectLst>
              </a:rPr>
              <a:t>       Товары </a:t>
            </a:r>
            <a:r>
              <a:rPr lang="ru-RU" sz="1400" dirty="0">
                <a:solidFill>
                  <a:srgbClr val="0046A2"/>
                </a:solidFill>
                <a:effectLst>
                  <a:outerShdw blurRad="38100" dist="38100" dir="2700000" algn="tl">
                    <a:srgbClr val="000000">
                      <a:alpha val="43137"/>
                    </a:srgbClr>
                  </a:outerShdw>
                </a:effectLst>
              </a:rPr>
              <a:t>аптечного ассортимента, заказанные под конкретного покупателя, но не востребованные им</a:t>
            </a:r>
            <a:r>
              <a:rPr lang="ru-RU" sz="1400" dirty="0"/>
              <a:t>.</a:t>
            </a:r>
          </a:p>
          <a:p>
            <a:pPr marL="76200" indent="0">
              <a:lnSpc>
                <a:spcPct val="100000"/>
              </a:lnSpc>
              <a:buNone/>
            </a:pPr>
            <a:r>
              <a:rPr lang="ru-RU" sz="1400" dirty="0" smtClean="0"/>
              <a:t>          </a:t>
            </a:r>
            <a:r>
              <a:rPr lang="ru-RU" sz="1400" dirty="0" smtClean="0">
                <a:solidFill>
                  <a:srgbClr val="065CAB"/>
                </a:solidFill>
                <a:effectLst>
                  <a:outerShdw blurRad="38100" dist="38100" dir="2700000" algn="tl">
                    <a:srgbClr val="000000">
                      <a:alpha val="43137"/>
                    </a:srgbClr>
                  </a:outerShdw>
                </a:effectLst>
              </a:rPr>
              <a:t>Товары с истекающим сроком годности</a:t>
            </a:r>
            <a:r>
              <a:rPr lang="ru-RU" sz="1400" dirty="0" smtClean="0"/>
              <a:t>. </a:t>
            </a:r>
            <a:r>
              <a:rPr lang="ru-RU" sz="1200" dirty="0" smtClean="0"/>
              <a:t>Шанс получить отказ от покупки товаров аптечного </a:t>
            </a:r>
          </a:p>
          <a:p>
            <a:pPr marL="76200" indent="0">
              <a:lnSpc>
                <a:spcPct val="100000"/>
              </a:lnSpc>
              <a:buNone/>
            </a:pPr>
            <a:r>
              <a:rPr lang="ru-RU" sz="1200" dirty="0" smtClean="0"/>
              <a:t>              ассортимента с подходящим сроком годности кратно возрастает </a:t>
            </a:r>
            <a:endParaRPr lang="ru-RU" sz="1200" dirty="0"/>
          </a:p>
        </p:txBody>
      </p:sp>
      <p:sp>
        <p:nvSpPr>
          <p:cNvPr id="6" name="Текст 5"/>
          <p:cNvSpPr>
            <a:spLocks noGrp="1"/>
          </p:cNvSpPr>
          <p:nvPr>
            <p:ph type="body" idx="2"/>
          </p:nvPr>
        </p:nvSpPr>
        <p:spPr>
          <a:xfrm>
            <a:off x="3157728" y="463296"/>
            <a:ext cx="8573203" cy="636809"/>
          </a:xfrm>
        </p:spPr>
        <p:txBody>
          <a:bodyPr>
            <a:normAutofit fontScale="92500"/>
          </a:bodyPr>
          <a:lstStyle/>
          <a:p>
            <a:r>
              <a:rPr lang="ru-RU" dirty="0" smtClean="0">
                <a:solidFill>
                  <a:schemeClr val="accent2">
                    <a:lumMod val="50000"/>
                  </a:schemeClr>
                </a:solidFill>
              </a:rPr>
              <a:t>Основные причины появления неликвидов в аптеке</a:t>
            </a:r>
            <a:endParaRPr lang="ru-RU" dirty="0">
              <a:solidFill>
                <a:schemeClr val="accent2">
                  <a:lumMod val="50000"/>
                </a:schemeClr>
              </a:solidFill>
            </a:endParaRPr>
          </a:p>
        </p:txBody>
      </p:sp>
      <p:sp>
        <p:nvSpPr>
          <p:cNvPr id="2" name="Номер слайда 1"/>
          <p:cNvSpPr>
            <a:spLocks noGrp="1"/>
          </p:cNvSpPr>
          <p:nvPr>
            <p:ph type="sldNum" idx="12"/>
          </p:nvPr>
        </p:nvSpPr>
        <p:spPr/>
        <p:txBody>
          <a:bodyPr/>
          <a:lstStyle/>
          <a:p>
            <a:fld id="{8F31A532-AE38-4A52-9BC3-7F404ABA8E4A}" type="slidenum">
              <a:rPr lang="uk-UA" smtClean="0"/>
              <a:t>3</a:t>
            </a:fld>
            <a:endParaRPr lang="uk-UA"/>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21" y="1139094"/>
            <a:ext cx="972375" cy="924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86987">
            <a:off x="11605895" y="4431000"/>
            <a:ext cx="366649" cy="882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3018">
            <a:off x="9693338" y="5402837"/>
            <a:ext cx="464489" cy="1642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919674"/>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865120" y="1341120"/>
            <a:ext cx="2414016" cy="5181600"/>
          </a:xfrm>
          <a:prstGeom prst="roundRect">
            <a:avLst/>
          </a:prstGeom>
          <a:solidFill>
            <a:srgbClr val="FEEB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Текст 1"/>
          <p:cNvSpPr>
            <a:spLocks noGrp="1"/>
          </p:cNvSpPr>
          <p:nvPr>
            <p:ph type="body" idx="1"/>
          </p:nvPr>
        </p:nvSpPr>
        <p:spPr>
          <a:xfrm>
            <a:off x="6534912" y="227135"/>
            <a:ext cx="5266944" cy="1626050"/>
          </a:xfrm>
        </p:spPr>
        <p:txBody>
          <a:bodyPr>
            <a:normAutofit fontScale="62500" lnSpcReduction="20000"/>
          </a:bodyPr>
          <a:lstStyle/>
          <a:p>
            <a:r>
              <a:rPr lang="ru-RU" sz="2700" dirty="0"/>
              <a:t>Задача состоит в том, чтобы при поступлении запроса на определенный код неликвидного товара были сформированы прогнозы по реализации на каждом подразделении и выбрано подразделение с лучшим шансом его реализации за </a:t>
            </a:r>
            <a:r>
              <a:rPr lang="ru-RU" sz="2700" dirty="0" smtClean="0"/>
              <a:t>квартал (в исследовании 4мес.).</a:t>
            </a:r>
            <a:endParaRPr lang="ru-RU" sz="2700" dirty="0"/>
          </a:p>
          <a:p>
            <a:endParaRPr lang="ru-RU" dirty="0"/>
          </a:p>
        </p:txBody>
      </p:sp>
      <p:sp>
        <p:nvSpPr>
          <p:cNvPr id="3" name="Текст 2"/>
          <p:cNvSpPr>
            <a:spLocks noGrp="1"/>
          </p:cNvSpPr>
          <p:nvPr>
            <p:ph type="body" idx="2"/>
          </p:nvPr>
        </p:nvSpPr>
        <p:spPr>
          <a:xfrm>
            <a:off x="3206496" y="463296"/>
            <a:ext cx="8548819" cy="682753"/>
          </a:xfrm>
        </p:spPr>
        <p:txBody>
          <a:bodyPr/>
          <a:lstStyle/>
          <a:p>
            <a:r>
              <a:rPr lang="ru-RU" dirty="0" smtClean="0">
                <a:solidFill>
                  <a:schemeClr val="accent2">
                    <a:lumMod val="75000"/>
                  </a:schemeClr>
                </a:solidFill>
              </a:rPr>
              <a:t>Описание задачи</a:t>
            </a:r>
            <a:endParaRPr lang="ru-RU" dirty="0">
              <a:solidFill>
                <a:schemeClr val="accent2">
                  <a:lumMod val="75000"/>
                </a:schemeClr>
              </a:solidFill>
            </a:endParaRPr>
          </a:p>
        </p:txBody>
      </p:sp>
      <p:sp>
        <p:nvSpPr>
          <p:cNvPr id="4" name="Номер слайда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4</a:t>
            </a:fld>
            <a:endParaRPr lang="ru-RU" dirty="0"/>
          </a:p>
        </p:txBody>
      </p:sp>
      <p:sp>
        <p:nvSpPr>
          <p:cNvPr id="5" name="Скругленный прямоугольник 4"/>
          <p:cNvSpPr/>
          <p:nvPr/>
        </p:nvSpPr>
        <p:spPr>
          <a:xfrm>
            <a:off x="3163824" y="2042160"/>
            <a:ext cx="1780032" cy="79248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accent2">
                    <a:lumMod val="75000"/>
                  </a:schemeClr>
                </a:solidFill>
              </a:rPr>
              <a:t>Продажи аптеки №1</a:t>
            </a:r>
            <a:endParaRPr lang="ru-RU" dirty="0">
              <a:solidFill>
                <a:schemeClr val="accent2">
                  <a:lumMod val="75000"/>
                </a:schemeClr>
              </a:solidFill>
            </a:endParaRPr>
          </a:p>
        </p:txBody>
      </p:sp>
      <p:sp>
        <p:nvSpPr>
          <p:cNvPr id="8" name="Скругленный прямоугольник 7"/>
          <p:cNvSpPr/>
          <p:nvPr/>
        </p:nvSpPr>
        <p:spPr>
          <a:xfrm>
            <a:off x="3157728" y="4651248"/>
            <a:ext cx="1780032" cy="79248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2">
                    <a:lumMod val="75000"/>
                  </a:schemeClr>
                </a:solidFill>
              </a:rPr>
              <a:t>Продажи аптеки </a:t>
            </a:r>
            <a:r>
              <a:rPr lang="ru-RU" dirty="0" smtClean="0">
                <a:solidFill>
                  <a:schemeClr val="accent2">
                    <a:lumMod val="75000"/>
                  </a:schemeClr>
                </a:solidFill>
              </a:rPr>
              <a:t>№4</a:t>
            </a:r>
            <a:endParaRPr lang="ru-RU" dirty="0">
              <a:solidFill>
                <a:schemeClr val="accent2">
                  <a:lumMod val="75000"/>
                </a:schemeClr>
              </a:solidFill>
            </a:endParaRPr>
          </a:p>
        </p:txBody>
      </p:sp>
      <p:sp>
        <p:nvSpPr>
          <p:cNvPr id="9" name="Скругленный прямоугольник 8"/>
          <p:cNvSpPr/>
          <p:nvPr/>
        </p:nvSpPr>
        <p:spPr>
          <a:xfrm>
            <a:off x="3157728" y="3803904"/>
            <a:ext cx="1780032" cy="79248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2">
                    <a:lumMod val="75000"/>
                  </a:schemeClr>
                </a:solidFill>
              </a:rPr>
              <a:t>Продажи аптеки </a:t>
            </a:r>
            <a:r>
              <a:rPr lang="ru-RU" dirty="0" smtClean="0">
                <a:solidFill>
                  <a:schemeClr val="accent2">
                    <a:lumMod val="75000"/>
                  </a:schemeClr>
                </a:solidFill>
              </a:rPr>
              <a:t>№3</a:t>
            </a:r>
            <a:endParaRPr lang="ru-RU" dirty="0">
              <a:solidFill>
                <a:schemeClr val="accent2">
                  <a:lumMod val="75000"/>
                </a:schemeClr>
              </a:solidFill>
            </a:endParaRPr>
          </a:p>
        </p:txBody>
      </p:sp>
      <p:sp>
        <p:nvSpPr>
          <p:cNvPr id="10" name="Скругленный прямоугольник 9"/>
          <p:cNvSpPr/>
          <p:nvPr/>
        </p:nvSpPr>
        <p:spPr>
          <a:xfrm>
            <a:off x="3157728" y="2907792"/>
            <a:ext cx="1780032" cy="79248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2">
                    <a:lumMod val="75000"/>
                  </a:schemeClr>
                </a:solidFill>
              </a:rPr>
              <a:t>Продажи аптеки </a:t>
            </a:r>
            <a:r>
              <a:rPr lang="ru-RU" dirty="0" smtClean="0">
                <a:solidFill>
                  <a:schemeClr val="accent2">
                    <a:lumMod val="75000"/>
                  </a:schemeClr>
                </a:solidFill>
              </a:rPr>
              <a:t>№2</a:t>
            </a:r>
            <a:endParaRPr lang="ru-RU" dirty="0">
              <a:solidFill>
                <a:schemeClr val="accent2">
                  <a:lumMod val="75000"/>
                </a:schemeClr>
              </a:solidFill>
            </a:endParaRPr>
          </a:p>
        </p:txBody>
      </p:sp>
      <p:sp>
        <p:nvSpPr>
          <p:cNvPr id="11" name="Скругленный прямоугольник 10"/>
          <p:cNvSpPr/>
          <p:nvPr/>
        </p:nvSpPr>
        <p:spPr>
          <a:xfrm>
            <a:off x="3157728" y="5535168"/>
            <a:ext cx="1780032" cy="79248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2">
                    <a:lumMod val="75000"/>
                  </a:schemeClr>
                </a:solidFill>
              </a:rPr>
              <a:t>Продажи аптеки </a:t>
            </a:r>
            <a:r>
              <a:rPr lang="ru-RU" dirty="0" smtClean="0">
                <a:solidFill>
                  <a:schemeClr val="accent2">
                    <a:lumMod val="75000"/>
                  </a:schemeClr>
                </a:solidFill>
              </a:rPr>
              <a:t>№5</a:t>
            </a:r>
            <a:endParaRPr lang="ru-RU" dirty="0">
              <a:solidFill>
                <a:schemeClr val="accent2">
                  <a:lumMod val="75000"/>
                </a:schemeClr>
              </a:solidFill>
            </a:endParaRPr>
          </a:p>
        </p:txBody>
      </p:sp>
      <p:sp>
        <p:nvSpPr>
          <p:cNvPr id="7" name="Овал 6"/>
          <p:cNvSpPr/>
          <p:nvPr/>
        </p:nvSpPr>
        <p:spPr>
          <a:xfrm>
            <a:off x="463296" y="1508760"/>
            <a:ext cx="2060448" cy="1066800"/>
          </a:xfrm>
          <a:prstGeom prst="ellipse">
            <a:avLst/>
          </a:prstGeom>
          <a:solidFill>
            <a:srgbClr val="7BC6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Код неликвидного товара в сети</a:t>
            </a:r>
            <a:endParaRPr lang="ru-RU" dirty="0">
              <a:solidFill>
                <a:schemeClr val="tx1"/>
              </a:solidFill>
            </a:endParaRPr>
          </a:p>
        </p:txBody>
      </p:sp>
      <p:sp>
        <p:nvSpPr>
          <p:cNvPr id="13" name="Скругленный прямоугольник 12"/>
          <p:cNvSpPr/>
          <p:nvPr/>
        </p:nvSpPr>
        <p:spPr>
          <a:xfrm>
            <a:off x="3157728" y="1508760"/>
            <a:ext cx="1786128" cy="463296"/>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Общие данные по продажам сети</a:t>
            </a:r>
            <a:endParaRPr lang="ru-RU" dirty="0">
              <a:solidFill>
                <a:schemeClr val="tx1"/>
              </a:solidFill>
            </a:endParaRPr>
          </a:p>
        </p:txBody>
      </p:sp>
      <p:cxnSp>
        <p:nvCxnSpPr>
          <p:cNvPr id="15" name="Соединительная линия уступом 14"/>
          <p:cNvCxnSpPr>
            <a:stCxn id="7" idx="5"/>
          </p:cNvCxnSpPr>
          <p:nvPr/>
        </p:nvCxnSpPr>
        <p:spPr>
          <a:xfrm rot="16200000" flipH="1">
            <a:off x="2698617" y="1942712"/>
            <a:ext cx="275101" cy="122833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Соединительная линия уступом 16"/>
          <p:cNvCxnSpPr>
            <a:stCxn id="7" idx="5"/>
          </p:cNvCxnSpPr>
          <p:nvPr/>
        </p:nvCxnSpPr>
        <p:spPr>
          <a:xfrm rot="16200000" flipH="1">
            <a:off x="2253609" y="2387719"/>
            <a:ext cx="1165117" cy="122833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Соединительная линия уступом 22"/>
          <p:cNvCxnSpPr>
            <a:stCxn id="7" idx="4"/>
          </p:cNvCxnSpPr>
          <p:nvPr/>
        </p:nvCxnSpPr>
        <p:spPr>
          <a:xfrm rot="16200000" flipH="1">
            <a:off x="1552956" y="2516123"/>
            <a:ext cx="1837944" cy="19568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Соединительная линия уступом 26"/>
          <p:cNvCxnSpPr>
            <a:stCxn id="7" idx="4"/>
          </p:cNvCxnSpPr>
          <p:nvPr/>
        </p:nvCxnSpPr>
        <p:spPr>
          <a:xfrm rot="16200000" flipH="1">
            <a:off x="1065276" y="3003804"/>
            <a:ext cx="2642616" cy="178612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Соединительная линия уступом 28"/>
          <p:cNvCxnSpPr/>
          <p:nvPr/>
        </p:nvCxnSpPr>
        <p:spPr>
          <a:xfrm rot="16200000" flipH="1">
            <a:off x="433946" y="2711194"/>
            <a:ext cx="3640093" cy="297790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Стрелка вправо 29"/>
          <p:cNvSpPr/>
          <p:nvPr/>
        </p:nvSpPr>
        <p:spPr>
          <a:xfrm>
            <a:off x="4828032" y="1972056"/>
            <a:ext cx="2218944" cy="93573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solidFill>
                  <a:schemeClr val="tx1"/>
                </a:solidFill>
              </a:rPr>
              <a:t>Формирование </a:t>
            </a:r>
            <a:r>
              <a:rPr lang="ru-RU" sz="1200" dirty="0" err="1" smtClean="0">
                <a:solidFill>
                  <a:schemeClr val="tx1"/>
                </a:solidFill>
              </a:rPr>
              <a:t>датасета</a:t>
            </a:r>
            <a:r>
              <a:rPr lang="ru-RU" sz="1200" dirty="0" smtClean="0">
                <a:solidFill>
                  <a:schemeClr val="tx1"/>
                </a:solidFill>
              </a:rPr>
              <a:t> с кодом товара</a:t>
            </a:r>
            <a:endParaRPr lang="ru-RU" sz="1200" dirty="0">
              <a:solidFill>
                <a:schemeClr val="tx1"/>
              </a:solidFill>
            </a:endParaRPr>
          </a:p>
        </p:txBody>
      </p:sp>
      <p:sp>
        <p:nvSpPr>
          <p:cNvPr id="37" name="Стрелка вправо 36"/>
          <p:cNvSpPr/>
          <p:nvPr/>
        </p:nvSpPr>
        <p:spPr>
          <a:xfrm>
            <a:off x="4828032" y="2868168"/>
            <a:ext cx="2218944" cy="93573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solidFill>
                  <a:schemeClr val="tx1"/>
                </a:solidFill>
              </a:rPr>
              <a:t>Формирование </a:t>
            </a:r>
            <a:r>
              <a:rPr lang="ru-RU" sz="1200" dirty="0" err="1" smtClean="0">
                <a:solidFill>
                  <a:schemeClr val="tx1"/>
                </a:solidFill>
              </a:rPr>
              <a:t>датасета</a:t>
            </a:r>
            <a:r>
              <a:rPr lang="ru-RU" sz="1200" dirty="0" smtClean="0">
                <a:solidFill>
                  <a:schemeClr val="tx1"/>
                </a:solidFill>
              </a:rPr>
              <a:t> с кодом товара</a:t>
            </a:r>
            <a:endParaRPr lang="ru-RU" sz="1200" dirty="0">
              <a:solidFill>
                <a:schemeClr val="tx1"/>
              </a:solidFill>
            </a:endParaRPr>
          </a:p>
        </p:txBody>
      </p:sp>
      <p:sp>
        <p:nvSpPr>
          <p:cNvPr id="38" name="Стрелка вправо 37"/>
          <p:cNvSpPr/>
          <p:nvPr/>
        </p:nvSpPr>
        <p:spPr>
          <a:xfrm>
            <a:off x="4828032" y="3715512"/>
            <a:ext cx="2218944" cy="93573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solidFill>
                  <a:schemeClr val="tx1"/>
                </a:solidFill>
              </a:rPr>
              <a:t>Формирование </a:t>
            </a:r>
            <a:r>
              <a:rPr lang="ru-RU" sz="1200" dirty="0" err="1" smtClean="0">
                <a:solidFill>
                  <a:schemeClr val="tx1"/>
                </a:solidFill>
              </a:rPr>
              <a:t>датасета</a:t>
            </a:r>
            <a:r>
              <a:rPr lang="ru-RU" sz="1200" dirty="0" smtClean="0">
                <a:solidFill>
                  <a:schemeClr val="tx1"/>
                </a:solidFill>
              </a:rPr>
              <a:t> с кодом товара</a:t>
            </a:r>
            <a:endParaRPr lang="ru-RU" sz="1200" dirty="0">
              <a:solidFill>
                <a:schemeClr val="tx1"/>
              </a:solidFill>
            </a:endParaRPr>
          </a:p>
        </p:txBody>
      </p:sp>
      <p:sp>
        <p:nvSpPr>
          <p:cNvPr id="39" name="Стрелка вправо 38"/>
          <p:cNvSpPr/>
          <p:nvPr/>
        </p:nvSpPr>
        <p:spPr>
          <a:xfrm>
            <a:off x="4828032" y="4596384"/>
            <a:ext cx="2218944" cy="93573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solidFill>
                  <a:schemeClr val="tx1"/>
                </a:solidFill>
              </a:rPr>
              <a:t>Формирование </a:t>
            </a:r>
            <a:r>
              <a:rPr lang="ru-RU" sz="1200" dirty="0" err="1" smtClean="0">
                <a:solidFill>
                  <a:schemeClr val="tx1"/>
                </a:solidFill>
              </a:rPr>
              <a:t>датасета</a:t>
            </a:r>
            <a:r>
              <a:rPr lang="ru-RU" sz="1200" dirty="0" smtClean="0">
                <a:solidFill>
                  <a:schemeClr val="tx1"/>
                </a:solidFill>
              </a:rPr>
              <a:t> с кодом товара</a:t>
            </a:r>
            <a:endParaRPr lang="ru-RU" sz="1200" dirty="0">
              <a:solidFill>
                <a:schemeClr val="tx1"/>
              </a:solidFill>
            </a:endParaRPr>
          </a:p>
        </p:txBody>
      </p:sp>
      <p:sp>
        <p:nvSpPr>
          <p:cNvPr id="40" name="Стрелка вправо 39"/>
          <p:cNvSpPr/>
          <p:nvPr/>
        </p:nvSpPr>
        <p:spPr>
          <a:xfrm>
            <a:off x="4828032" y="5463540"/>
            <a:ext cx="2218944" cy="93573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solidFill>
                  <a:schemeClr val="tx1"/>
                </a:solidFill>
              </a:rPr>
              <a:t>Формирование </a:t>
            </a:r>
            <a:r>
              <a:rPr lang="ru-RU" sz="1200" dirty="0" err="1" smtClean="0">
                <a:solidFill>
                  <a:schemeClr val="tx1"/>
                </a:solidFill>
              </a:rPr>
              <a:t>датасета</a:t>
            </a:r>
            <a:r>
              <a:rPr lang="ru-RU" sz="1200" dirty="0" smtClean="0">
                <a:solidFill>
                  <a:schemeClr val="tx1"/>
                </a:solidFill>
              </a:rPr>
              <a:t> с кодом товара</a:t>
            </a:r>
            <a:endParaRPr lang="ru-RU" sz="1200" dirty="0">
              <a:solidFill>
                <a:schemeClr val="tx1"/>
              </a:solidFill>
            </a:endParaRPr>
          </a:p>
        </p:txBody>
      </p:sp>
      <p:sp>
        <p:nvSpPr>
          <p:cNvPr id="31" name="Цилиндр 30"/>
          <p:cNvSpPr/>
          <p:nvPr/>
        </p:nvSpPr>
        <p:spPr>
          <a:xfrm>
            <a:off x="7156704" y="1988038"/>
            <a:ext cx="2194560" cy="846602"/>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Прогнозирование продаж</a:t>
            </a:r>
            <a:endParaRPr lang="ru-RU" dirty="0">
              <a:solidFill>
                <a:schemeClr val="tx1"/>
              </a:solidFill>
            </a:endParaRPr>
          </a:p>
        </p:txBody>
      </p:sp>
      <p:sp>
        <p:nvSpPr>
          <p:cNvPr id="45" name="Цилиндр 44"/>
          <p:cNvSpPr/>
          <p:nvPr/>
        </p:nvSpPr>
        <p:spPr>
          <a:xfrm>
            <a:off x="7156704" y="2912735"/>
            <a:ext cx="2194560" cy="846602"/>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Прогнозирование продаж</a:t>
            </a:r>
            <a:endParaRPr lang="ru-RU" dirty="0">
              <a:solidFill>
                <a:schemeClr val="tx1"/>
              </a:solidFill>
            </a:endParaRPr>
          </a:p>
        </p:txBody>
      </p:sp>
      <p:sp>
        <p:nvSpPr>
          <p:cNvPr id="46" name="Цилиндр 45"/>
          <p:cNvSpPr/>
          <p:nvPr/>
        </p:nvSpPr>
        <p:spPr>
          <a:xfrm>
            <a:off x="7156704" y="3816076"/>
            <a:ext cx="2194560" cy="846602"/>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Прогнозирование продаж</a:t>
            </a:r>
            <a:endParaRPr lang="ru-RU" dirty="0">
              <a:solidFill>
                <a:schemeClr val="tx1"/>
              </a:solidFill>
            </a:endParaRPr>
          </a:p>
        </p:txBody>
      </p:sp>
      <p:sp>
        <p:nvSpPr>
          <p:cNvPr id="47" name="Цилиндр 46"/>
          <p:cNvSpPr/>
          <p:nvPr/>
        </p:nvSpPr>
        <p:spPr>
          <a:xfrm>
            <a:off x="7156704" y="4688566"/>
            <a:ext cx="2194560" cy="846602"/>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Прогнозирование продаж</a:t>
            </a:r>
            <a:endParaRPr lang="ru-RU" dirty="0">
              <a:solidFill>
                <a:schemeClr val="tx1"/>
              </a:solidFill>
            </a:endParaRPr>
          </a:p>
        </p:txBody>
      </p:sp>
      <p:sp>
        <p:nvSpPr>
          <p:cNvPr id="48" name="Цилиндр 47"/>
          <p:cNvSpPr/>
          <p:nvPr/>
        </p:nvSpPr>
        <p:spPr>
          <a:xfrm>
            <a:off x="7156704" y="5676118"/>
            <a:ext cx="2194560" cy="846602"/>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Прогнозирование продаж</a:t>
            </a:r>
            <a:endParaRPr lang="ru-RU" dirty="0">
              <a:solidFill>
                <a:schemeClr val="tx1"/>
              </a:solidFill>
            </a:endParaRPr>
          </a:p>
        </p:txBody>
      </p:sp>
      <p:sp>
        <p:nvSpPr>
          <p:cNvPr id="41" name="Крест 40"/>
          <p:cNvSpPr/>
          <p:nvPr/>
        </p:nvSpPr>
        <p:spPr>
          <a:xfrm rot="2649764">
            <a:off x="9485376" y="2145792"/>
            <a:ext cx="426720" cy="411089"/>
          </a:xfrm>
          <a:prstGeom prst="plus">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Крест 49"/>
          <p:cNvSpPr/>
          <p:nvPr/>
        </p:nvSpPr>
        <p:spPr>
          <a:xfrm rot="2649764">
            <a:off x="9493916" y="4033832"/>
            <a:ext cx="426720" cy="411089"/>
          </a:xfrm>
          <a:prstGeom prst="plus">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Крест 50"/>
          <p:cNvSpPr/>
          <p:nvPr/>
        </p:nvSpPr>
        <p:spPr>
          <a:xfrm rot="2649764">
            <a:off x="9493916" y="6007166"/>
            <a:ext cx="426720" cy="411089"/>
          </a:xfrm>
          <a:prstGeom prst="plus">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Крест 51"/>
          <p:cNvSpPr/>
          <p:nvPr/>
        </p:nvSpPr>
        <p:spPr>
          <a:xfrm rot="2649764">
            <a:off x="9493917" y="3130492"/>
            <a:ext cx="426720" cy="411089"/>
          </a:xfrm>
          <a:prstGeom prst="plus">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Пятиугольник 48"/>
          <p:cNvSpPr/>
          <p:nvPr/>
        </p:nvSpPr>
        <p:spPr>
          <a:xfrm>
            <a:off x="9509760" y="4596384"/>
            <a:ext cx="1731264" cy="1320228"/>
          </a:xfrm>
          <a:prstGeom prst="homePlate">
            <a:avLst/>
          </a:prstGeom>
          <a:solidFill>
            <a:srgbClr val="71B30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solidFill>
                  <a:schemeClr val="tx1"/>
                </a:solidFill>
              </a:rPr>
              <a:t>Выявление подразделения с наибольшим шансом реализации товара за период</a:t>
            </a:r>
            <a:endParaRPr lang="ru-RU" sz="1200" dirty="0">
              <a:solidFill>
                <a:schemeClr val="tx1"/>
              </a:solidFill>
            </a:endParaRPr>
          </a:p>
        </p:txBody>
      </p:sp>
      <p:sp>
        <p:nvSpPr>
          <p:cNvPr id="55" name="Выноска со стрелкой вверх 54"/>
          <p:cNvSpPr/>
          <p:nvPr/>
        </p:nvSpPr>
        <p:spPr>
          <a:xfrm>
            <a:off x="10168128" y="2042160"/>
            <a:ext cx="1792224" cy="2197217"/>
          </a:xfrm>
          <a:prstGeom prst="upArrowCallout">
            <a:avLst/>
          </a:prstGeom>
          <a:solidFill>
            <a:srgbClr val="7BC6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Перемещение </a:t>
            </a:r>
            <a:r>
              <a:rPr lang="ru-RU" dirty="0">
                <a:solidFill>
                  <a:schemeClr val="tx1"/>
                </a:solidFill>
              </a:rPr>
              <a:t>и реализация неликвидного </a:t>
            </a:r>
            <a:r>
              <a:rPr lang="ru-RU" dirty="0" smtClean="0">
                <a:solidFill>
                  <a:schemeClr val="tx1"/>
                </a:solidFill>
              </a:rPr>
              <a:t>товара на другом подразделении</a:t>
            </a:r>
            <a:endParaRPr lang="ru-RU" dirty="0">
              <a:solidFill>
                <a:schemeClr val="tx1"/>
              </a:solidFill>
            </a:endParaRPr>
          </a:p>
          <a:p>
            <a:pPr algn="ctr"/>
            <a:endParaRPr lang="ru-RU" dirty="0"/>
          </a:p>
        </p:txBody>
      </p:sp>
    </p:spTree>
    <p:extLst>
      <p:ext uri="{BB962C8B-B14F-4D97-AF65-F5344CB8AC3E}">
        <p14:creationId xmlns:p14="http://schemas.microsoft.com/office/powerpoint/2010/main" val="95209678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236284" y="463296"/>
            <a:ext cx="7809668" cy="536448"/>
          </a:xfrm>
        </p:spPr>
        <p:txBody>
          <a:bodyPr>
            <a:normAutofit/>
          </a:bodyPr>
          <a:lstStyle/>
          <a:p>
            <a:r>
              <a:rPr lang="ru-RU" dirty="0" smtClean="0">
                <a:solidFill>
                  <a:srgbClr val="7BC6DF"/>
                </a:solidFill>
              </a:rPr>
              <a:t>Основные </a:t>
            </a:r>
            <a:r>
              <a:rPr lang="ru-RU" dirty="0">
                <a:solidFill>
                  <a:srgbClr val="7BC6DF"/>
                </a:solidFill>
              </a:rPr>
              <a:t>способы работы с </a:t>
            </a:r>
            <a:r>
              <a:rPr lang="ru-RU" dirty="0" smtClean="0">
                <a:solidFill>
                  <a:srgbClr val="7BC6DF"/>
                </a:solidFill>
              </a:rPr>
              <a:t>неликвидами:</a:t>
            </a:r>
            <a:endParaRPr lang="ru-RU" dirty="0">
              <a:solidFill>
                <a:srgbClr val="7BC6DF"/>
              </a:solidFill>
            </a:endParaRPr>
          </a:p>
        </p:txBody>
      </p:sp>
      <p:sp>
        <p:nvSpPr>
          <p:cNvPr id="3" name="Объект 2"/>
          <p:cNvSpPr>
            <a:spLocks noGrp="1"/>
          </p:cNvSpPr>
          <p:nvPr>
            <p:ph type="body" idx="1"/>
          </p:nvPr>
        </p:nvSpPr>
        <p:spPr>
          <a:xfrm>
            <a:off x="8668512" y="1207008"/>
            <a:ext cx="3249860" cy="4654046"/>
          </a:xfrm>
        </p:spPr>
        <p:txBody>
          <a:bodyPr/>
          <a:lstStyle/>
          <a:p>
            <a:r>
              <a:rPr lang="ru-RU" dirty="0" smtClean="0"/>
              <a:t>н</a:t>
            </a:r>
            <a:endParaRPr lang="ru-RU" dirty="0"/>
          </a:p>
        </p:txBody>
      </p:sp>
      <p:sp>
        <p:nvSpPr>
          <p:cNvPr id="7" name="Текст 6"/>
          <p:cNvSpPr>
            <a:spLocks noGrp="1"/>
          </p:cNvSpPr>
          <p:nvPr>
            <p:ph type="body" idx="2"/>
          </p:nvPr>
        </p:nvSpPr>
        <p:spPr>
          <a:xfrm>
            <a:off x="700348" y="1377696"/>
            <a:ext cx="7541444" cy="4540060"/>
          </a:xfrm>
        </p:spPr>
        <p:txBody>
          <a:bodyPr>
            <a:noAutofit/>
          </a:bodyPr>
          <a:lstStyle/>
          <a:p>
            <a:pPr>
              <a:lnSpc>
                <a:spcPct val="150000"/>
              </a:lnSpc>
            </a:pPr>
            <a:r>
              <a:rPr lang="ru-RU" sz="1400" b="1" dirty="0" smtClean="0"/>
              <a:t>Предложения другим подразделением реализовать неликвиды при помощи доступных средств связи</a:t>
            </a:r>
            <a:r>
              <a:rPr lang="ru-RU" sz="1400" dirty="0" smtClean="0"/>
              <a:t>. </a:t>
            </a:r>
            <a:r>
              <a:rPr lang="ru-RU" sz="1400" i="1" dirty="0" smtClean="0"/>
              <a:t>Недостатки: результативность зависит от везения(взяли трубку, прочитали письмо, согласились взять)</a:t>
            </a:r>
          </a:p>
          <a:p>
            <a:pPr>
              <a:lnSpc>
                <a:spcPct val="150000"/>
              </a:lnSpc>
            </a:pPr>
            <a:r>
              <a:rPr lang="ru-RU" sz="1400" b="1" dirty="0" smtClean="0"/>
              <a:t>Использование возможностей </a:t>
            </a:r>
            <a:r>
              <a:rPr lang="ru-RU" sz="1400" b="1" dirty="0" err="1" smtClean="0"/>
              <a:t>товароучетной</a:t>
            </a:r>
            <a:r>
              <a:rPr lang="ru-RU" sz="1400" b="1" dirty="0" smtClean="0"/>
              <a:t> системы</a:t>
            </a:r>
            <a:r>
              <a:rPr lang="ru-RU" sz="1400" dirty="0" smtClean="0"/>
              <a:t> (формирование прайсов товаров без движения для отображения при заказе товаров).</a:t>
            </a:r>
            <a:r>
              <a:rPr lang="ru-RU" sz="1400" i="1" dirty="0"/>
              <a:t> Недостатки</a:t>
            </a:r>
            <a:r>
              <a:rPr lang="ru-RU" sz="1400" i="1" dirty="0" smtClean="0"/>
              <a:t>: понимание параметров формирования прайса у разработчиков </a:t>
            </a:r>
            <a:r>
              <a:rPr lang="ru-RU" sz="1400" i="1" dirty="0" err="1" smtClean="0"/>
              <a:t>твароучетного</a:t>
            </a:r>
            <a:r>
              <a:rPr lang="ru-RU" sz="1400" i="1" dirty="0" smtClean="0"/>
              <a:t> ПО и пользователей не всегда совпадают, неудобная реализация, отсутствие такой возможности в принципе.</a:t>
            </a:r>
          </a:p>
          <a:p>
            <a:pPr>
              <a:lnSpc>
                <a:spcPct val="150000"/>
              </a:lnSpc>
            </a:pPr>
            <a:r>
              <a:rPr lang="ru-RU" sz="1400" b="1" dirty="0" smtClean="0"/>
              <a:t>Самодельные сервисы работы с неликвидами, например на базе </a:t>
            </a:r>
            <a:r>
              <a:rPr lang="en-US" sz="1400" b="1" dirty="0"/>
              <a:t>Google </a:t>
            </a:r>
            <a:r>
              <a:rPr lang="en-US" sz="1400" b="1" dirty="0" smtClean="0"/>
              <a:t>Sheets</a:t>
            </a:r>
            <a:r>
              <a:rPr lang="ru-RU" sz="1400" i="1" dirty="0" smtClean="0"/>
              <a:t>.</a:t>
            </a:r>
            <a:r>
              <a:rPr lang="ru-RU" sz="1400" i="1" dirty="0" err="1" smtClean="0"/>
              <a:t>Приемущества</a:t>
            </a:r>
            <a:r>
              <a:rPr lang="ru-RU" sz="1400" i="1" dirty="0" smtClean="0"/>
              <a:t>: гибок в настройке, доступен всем, удобен в </a:t>
            </a:r>
            <a:r>
              <a:rPr lang="ru-RU" sz="1400" i="1" dirty="0" err="1" smtClean="0"/>
              <a:t>использовании.Недостатки</a:t>
            </a:r>
            <a:r>
              <a:rPr lang="ru-RU" sz="1400" i="1" dirty="0" smtClean="0"/>
              <a:t>: требует актуализации, ручных загрузок и выгрузок, без «мастера» работа встает.</a:t>
            </a:r>
          </a:p>
        </p:txBody>
      </p:sp>
      <p:sp>
        <p:nvSpPr>
          <p:cNvPr id="4" name="Номер слайда 3"/>
          <p:cNvSpPr>
            <a:spLocks noGrp="1"/>
          </p:cNvSpPr>
          <p:nvPr>
            <p:ph type="sldNum" idx="12"/>
          </p:nvPr>
        </p:nvSpPr>
        <p:spPr/>
        <p:txBody>
          <a:bodyPr/>
          <a:lstStyle/>
          <a:p>
            <a:fld id="{85D61977-32E3-4F4F-8C74-1F578C3D7830}" type="slidenum">
              <a:rPr lang="ru-RU" altLang="en-US" smtClean="0"/>
              <a:pPr/>
              <a:t>5</a:t>
            </a:fld>
            <a:endParaRPr lang="ru-RU"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9866" y="1103471"/>
            <a:ext cx="1079500" cy="102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5619999"/>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0880" y="524256"/>
            <a:ext cx="8278368" cy="487680"/>
          </a:xfrm>
        </p:spPr>
        <p:txBody>
          <a:bodyPr/>
          <a:lstStyle/>
          <a:p>
            <a:r>
              <a:rPr lang="ru-RU" dirty="0" smtClean="0">
                <a:solidFill>
                  <a:srgbClr val="7BC6DF"/>
                </a:solidFill>
              </a:rPr>
              <a:t>Подготовка к решению задачи</a:t>
            </a:r>
            <a:endParaRPr lang="ru-RU" dirty="0">
              <a:solidFill>
                <a:srgbClr val="7BC6DF"/>
              </a:solidFill>
            </a:endParaRPr>
          </a:p>
        </p:txBody>
      </p:sp>
      <p:sp>
        <p:nvSpPr>
          <p:cNvPr id="3" name="Текст 2"/>
          <p:cNvSpPr>
            <a:spLocks noGrp="1"/>
          </p:cNvSpPr>
          <p:nvPr>
            <p:ph type="body" idx="1"/>
          </p:nvPr>
        </p:nvSpPr>
        <p:spPr>
          <a:xfrm>
            <a:off x="5183187" y="2060448"/>
            <a:ext cx="6735185" cy="3800606"/>
          </a:xfrm>
        </p:spPr>
        <p:txBody>
          <a:bodyPr/>
          <a:lstStyle/>
          <a:p>
            <a:endParaRPr lang="ru-RU" dirty="0"/>
          </a:p>
        </p:txBody>
      </p:sp>
      <p:sp>
        <p:nvSpPr>
          <p:cNvPr id="4" name="Текст 3"/>
          <p:cNvSpPr>
            <a:spLocks noGrp="1"/>
          </p:cNvSpPr>
          <p:nvPr>
            <p:ph type="body" idx="2"/>
          </p:nvPr>
        </p:nvSpPr>
        <p:spPr>
          <a:xfrm>
            <a:off x="273628" y="1414272"/>
            <a:ext cx="4702029" cy="4454716"/>
          </a:xfrm>
        </p:spPr>
        <p:txBody>
          <a:bodyPr>
            <a:normAutofit/>
          </a:bodyPr>
          <a:lstStyle/>
          <a:p>
            <a:r>
              <a:rPr lang="ru-RU" sz="1400" dirty="0" smtClean="0"/>
              <a:t>Выгрузка необходимых данных. Текущее </a:t>
            </a:r>
            <a:r>
              <a:rPr lang="ru-RU" sz="1400" dirty="0" err="1" smtClean="0"/>
              <a:t>Товароучетное</a:t>
            </a:r>
            <a:r>
              <a:rPr lang="ru-RU" sz="1400" dirty="0" smtClean="0"/>
              <a:t> ПО имеет функционал конструктора отчетов. </a:t>
            </a:r>
            <a:r>
              <a:rPr lang="ru-RU" sz="1400" dirty="0" err="1" smtClean="0"/>
              <a:t>Датасет</a:t>
            </a:r>
            <a:r>
              <a:rPr lang="ru-RU" sz="1400" dirty="0" smtClean="0"/>
              <a:t> был сформирован исходя из возможностей конструктора, и потребности задачи.</a:t>
            </a:r>
          </a:p>
          <a:p>
            <a:r>
              <a:rPr lang="ru-RU" sz="1400" dirty="0" smtClean="0"/>
              <a:t>Предобработка файлов (</a:t>
            </a:r>
            <a:r>
              <a:rPr lang="ru-RU" sz="1400" dirty="0"/>
              <a:t>Наименования подразделений унифицированы до порядковых номеров от 0 до </a:t>
            </a:r>
            <a:r>
              <a:rPr lang="ru-RU" sz="1400" dirty="0" smtClean="0"/>
              <a:t>4)</a:t>
            </a:r>
          </a:p>
          <a:p>
            <a:r>
              <a:rPr lang="ru-RU" sz="1400" dirty="0" smtClean="0"/>
              <a:t>Файлы </a:t>
            </a:r>
            <a:r>
              <a:rPr lang="ru-RU" sz="1400" dirty="0"/>
              <a:t>в формате MS </a:t>
            </a:r>
            <a:r>
              <a:rPr lang="ru-RU" sz="1400" dirty="0" err="1"/>
              <a:t>Excel</a:t>
            </a:r>
            <a:r>
              <a:rPr lang="ru-RU" sz="1400" dirty="0"/>
              <a:t> разделенные на 2 временных промежутка - </a:t>
            </a:r>
            <a:r>
              <a:rPr lang="ru-RU" sz="1400" dirty="0" err="1"/>
              <a:t>Train</a:t>
            </a:r>
            <a:r>
              <a:rPr lang="ru-RU" sz="1400" dirty="0"/>
              <a:t> </a:t>
            </a:r>
            <a:r>
              <a:rPr lang="ru-RU" sz="1400" dirty="0" err="1"/>
              <a:t>data</a:t>
            </a:r>
            <a:r>
              <a:rPr lang="ru-RU" sz="1400" dirty="0"/>
              <a:t> – с 01.04.2022 по 31.03.2024 года, </a:t>
            </a:r>
            <a:r>
              <a:rPr lang="ru-RU" sz="1400" dirty="0" err="1"/>
              <a:t>Test</a:t>
            </a:r>
            <a:r>
              <a:rPr lang="ru-RU" sz="1400" dirty="0"/>
              <a:t> </a:t>
            </a:r>
            <a:r>
              <a:rPr lang="ru-RU" sz="1400" dirty="0" err="1"/>
              <a:t>data</a:t>
            </a:r>
            <a:r>
              <a:rPr lang="ru-RU" sz="1400" dirty="0"/>
              <a:t> – с 01.04.2024 по 31.07.2024 года. Данные представляют собой выборку продаж пяти случайных подразделений аптечной сети. </a:t>
            </a:r>
            <a:r>
              <a:rPr lang="ru-RU" sz="1400" dirty="0" err="1"/>
              <a:t>Train</a:t>
            </a:r>
            <a:r>
              <a:rPr lang="ru-RU" sz="1400" dirty="0"/>
              <a:t> </a:t>
            </a:r>
            <a:r>
              <a:rPr lang="ru-RU" sz="1400" dirty="0" err="1"/>
              <a:t>data</a:t>
            </a:r>
            <a:r>
              <a:rPr lang="ru-RU" sz="1400" dirty="0"/>
              <a:t> содержит 359436 записей, число параметров – 5. </a:t>
            </a:r>
            <a:r>
              <a:rPr lang="ru-RU" sz="1400" dirty="0" err="1"/>
              <a:t>Test</a:t>
            </a:r>
            <a:r>
              <a:rPr lang="ru-RU" sz="1400" dirty="0"/>
              <a:t> </a:t>
            </a:r>
            <a:r>
              <a:rPr lang="ru-RU" sz="1400" dirty="0" err="1"/>
              <a:t>data</a:t>
            </a:r>
            <a:r>
              <a:rPr lang="ru-RU" sz="1400" dirty="0"/>
              <a:t> содержит 54293 записи, число параметров – 5. Файлы идентичны по структуре и не требуют дополнительной обработки</a:t>
            </a:r>
          </a:p>
        </p:txBody>
      </p:sp>
      <p:sp>
        <p:nvSpPr>
          <p:cNvPr id="5" name="Номер слайда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6</a:t>
            </a:fld>
            <a:endParaRPr lang="ru-RU" dirty="0"/>
          </a:p>
        </p:txBody>
      </p:sp>
      <p:pic>
        <p:nvPicPr>
          <p:cNvPr id="6" name="Рисунок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1156" y="1172336"/>
            <a:ext cx="6931660" cy="5179696"/>
          </a:xfrm>
          <a:prstGeom prst="rect">
            <a:avLst/>
          </a:prstGeom>
          <a:noFill/>
          <a:ln>
            <a:noFill/>
          </a:ln>
        </p:spPr>
      </p:pic>
    </p:spTree>
    <p:extLst>
      <p:ext uri="{BB962C8B-B14F-4D97-AF65-F5344CB8AC3E}">
        <p14:creationId xmlns:p14="http://schemas.microsoft.com/office/powerpoint/2010/main" val="956051545"/>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69920" y="329184"/>
            <a:ext cx="8790432" cy="865632"/>
          </a:xfrm>
        </p:spPr>
        <p:txBody>
          <a:bodyPr>
            <a:normAutofit/>
          </a:bodyPr>
          <a:lstStyle/>
          <a:p>
            <a:r>
              <a:rPr lang="ru-RU" sz="2400" b="1" dirty="0">
                <a:solidFill>
                  <a:srgbClr val="7BC6DF"/>
                </a:solidFill>
              </a:rPr>
              <a:t>Разведочный анализ данных и предобработка </a:t>
            </a:r>
            <a:r>
              <a:rPr lang="ru-RU" sz="2400" b="1" dirty="0" smtClean="0">
                <a:solidFill>
                  <a:srgbClr val="7BC6DF"/>
                </a:solidFill>
              </a:rPr>
              <a:t>данных</a:t>
            </a:r>
            <a:endParaRPr lang="ru-RU" sz="2400" dirty="0"/>
          </a:p>
        </p:txBody>
      </p:sp>
      <p:sp>
        <p:nvSpPr>
          <p:cNvPr id="3" name="Текст 2"/>
          <p:cNvSpPr>
            <a:spLocks noGrp="1"/>
          </p:cNvSpPr>
          <p:nvPr>
            <p:ph type="body" idx="1"/>
          </p:nvPr>
        </p:nvSpPr>
        <p:spPr>
          <a:xfrm>
            <a:off x="5183187" y="841249"/>
            <a:ext cx="6735184" cy="5019806"/>
          </a:xfrm>
        </p:spPr>
        <p:txBody>
          <a:bodyPr>
            <a:normAutofit/>
          </a:bodyPr>
          <a:lstStyle/>
          <a:p>
            <a:r>
              <a:rPr lang="ru-RU" sz="1600" dirty="0" smtClean="0">
                <a:solidFill>
                  <a:srgbClr val="173532"/>
                </a:solidFill>
                <a:effectLst>
                  <a:outerShdw blurRad="38100" dist="38100" dir="2700000" algn="tl">
                    <a:srgbClr val="000000">
                      <a:alpha val="43137"/>
                    </a:srgbClr>
                  </a:outerShdw>
                </a:effectLst>
              </a:rPr>
              <a:t>Знакомство с </a:t>
            </a:r>
            <a:r>
              <a:rPr lang="ru-RU" sz="1600" dirty="0" err="1" smtClean="0">
                <a:solidFill>
                  <a:srgbClr val="173532"/>
                </a:solidFill>
                <a:effectLst>
                  <a:outerShdw blurRad="38100" dist="38100" dir="2700000" algn="tl">
                    <a:srgbClr val="000000">
                      <a:alpha val="43137"/>
                    </a:srgbClr>
                  </a:outerShdw>
                </a:effectLst>
              </a:rPr>
              <a:t>датасетом</a:t>
            </a:r>
            <a:r>
              <a:rPr lang="ru-RU" sz="1600" dirty="0" smtClean="0">
                <a:solidFill>
                  <a:srgbClr val="173532"/>
                </a:solidFill>
                <a:effectLst>
                  <a:outerShdw blurRad="38100" dist="38100" dir="2700000" algn="tl">
                    <a:srgbClr val="000000">
                      <a:alpha val="43137"/>
                    </a:srgbClr>
                  </a:outerShdw>
                </a:effectLst>
              </a:rPr>
              <a:t> (описательная статистика)</a:t>
            </a:r>
            <a:endParaRPr lang="ru-RU" sz="1600" dirty="0">
              <a:solidFill>
                <a:srgbClr val="173532"/>
              </a:solidFill>
              <a:effectLst>
                <a:outerShdw blurRad="38100" dist="38100" dir="2700000" algn="tl">
                  <a:srgbClr val="000000">
                    <a:alpha val="43137"/>
                  </a:srgbClr>
                </a:outerShdw>
              </a:effectLst>
            </a:endParaRPr>
          </a:p>
          <a:p>
            <a:endParaRPr lang="ru-RU" sz="1600" dirty="0" smtClean="0"/>
          </a:p>
          <a:p>
            <a:endParaRPr lang="ru-RU" sz="1600" dirty="0"/>
          </a:p>
          <a:p>
            <a:endParaRPr lang="ru-RU" sz="1600" dirty="0" smtClean="0"/>
          </a:p>
          <a:p>
            <a:endParaRPr lang="ru-RU" sz="1600" dirty="0"/>
          </a:p>
          <a:p>
            <a:endParaRPr lang="ru-RU" sz="1600" dirty="0" smtClean="0"/>
          </a:p>
          <a:p>
            <a:endParaRPr lang="ru-RU" sz="1600" dirty="0"/>
          </a:p>
          <a:p>
            <a:r>
              <a:rPr lang="ru-RU" sz="1600" dirty="0" smtClean="0">
                <a:effectLst>
                  <a:outerShdw blurRad="38100" dist="38100" dir="2700000" algn="tl">
                    <a:srgbClr val="000000">
                      <a:alpha val="43137"/>
                    </a:srgbClr>
                  </a:outerShdw>
                </a:effectLst>
              </a:rPr>
              <a:t>Обзор данных по признакам</a:t>
            </a:r>
          </a:p>
          <a:p>
            <a:pPr marL="76200" indent="0">
              <a:buNone/>
            </a:pPr>
            <a:r>
              <a:rPr lang="ru-RU" sz="1400" dirty="0" smtClean="0"/>
              <a:t>Распределение продаж по филиалам     Продажи по группам товаров</a:t>
            </a:r>
            <a:endParaRPr lang="ru-RU" sz="1400" dirty="0"/>
          </a:p>
        </p:txBody>
      </p:sp>
      <p:sp>
        <p:nvSpPr>
          <p:cNvPr id="4" name="Текст 3"/>
          <p:cNvSpPr>
            <a:spLocks noGrp="1"/>
          </p:cNvSpPr>
          <p:nvPr>
            <p:ph type="body" idx="2"/>
          </p:nvPr>
        </p:nvSpPr>
        <p:spPr/>
        <p:txBody>
          <a:bodyPr>
            <a:normAutofit/>
          </a:bodyPr>
          <a:lstStyle/>
          <a:p>
            <a:pPr marL="76200" indent="0">
              <a:buNone/>
            </a:pPr>
            <a:r>
              <a:rPr lang="ru-RU" sz="1400" dirty="0"/>
              <a:t>Разведочный анализ данных (англ. </a:t>
            </a:r>
            <a:r>
              <a:rPr lang="ru-RU" sz="1400" dirty="0" err="1"/>
              <a:t>exploratory</a:t>
            </a:r>
            <a:r>
              <a:rPr lang="ru-RU" sz="1400" dirty="0"/>
              <a:t> </a:t>
            </a:r>
            <a:r>
              <a:rPr lang="ru-RU" sz="1400" dirty="0" err="1"/>
              <a:t>data</a:t>
            </a:r>
            <a:r>
              <a:rPr lang="ru-RU" sz="1400" dirty="0"/>
              <a:t> </a:t>
            </a:r>
            <a:r>
              <a:rPr lang="ru-RU" sz="1400" dirty="0" err="1"/>
              <a:t>analysis</a:t>
            </a:r>
            <a:r>
              <a:rPr lang="ru-RU" sz="1400" dirty="0"/>
              <a:t>, EDA) — анализ основных свойств данных, нахождение в них общих закономерностей, распределений и аномалий, построение начальных моделей, зачастую с использованием инструментов визуализации. </a:t>
            </a:r>
          </a:p>
          <a:p>
            <a:r>
              <a:rPr lang="ru-RU" sz="1600" dirty="0" smtClean="0">
                <a:effectLst>
                  <a:outerShdw blurRad="38100" dist="38100" dir="2700000" algn="tl">
                    <a:srgbClr val="000000">
                      <a:alpha val="43137"/>
                    </a:srgbClr>
                  </a:outerShdw>
                </a:effectLst>
              </a:rPr>
              <a:t>Поиск </a:t>
            </a:r>
            <a:r>
              <a:rPr lang="ru-RU" sz="1600" dirty="0">
                <a:effectLst>
                  <a:outerShdw blurRad="38100" dist="38100" dir="2700000" algn="tl">
                    <a:srgbClr val="000000">
                      <a:alpha val="43137"/>
                    </a:srgbClr>
                  </a:outerShdw>
                </a:effectLst>
              </a:rPr>
              <a:t>выбросов </a:t>
            </a:r>
            <a:r>
              <a:rPr lang="ru-RU" sz="1600" dirty="0" smtClean="0">
                <a:effectLst>
                  <a:outerShdw blurRad="38100" dist="38100" dir="2700000" algn="tl">
                    <a:srgbClr val="000000">
                      <a:alpha val="43137"/>
                    </a:srgbClr>
                  </a:outerShdw>
                </a:effectLst>
              </a:rPr>
              <a:t>при помощи </a:t>
            </a:r>
            <a:r>
              <a:rPr lang="ru-RU" sz="1600" dirty="0" err="1" smtClean="0">
                <a:effectLst>
                  <a:outerShdw blurRad="38100" dist="38100" dir="2700000" algn="tl">
                    <a:srgbClr val="000000">
                      <a:alpha val="43137"/>
                    </a:srgbClr>
                  </a:outerShdw>
                </a:effectLst>
              </a:rPr>
              <a:t>Boxplot</a:t>
            </a:r>
            <a:r>
              <a:rPr lang="ru-RU" sz="1600" dirty="0" smtClean="0">
                <a:effectLst>
                  <a:outerShdw blurRad="38100" dist="38100" dir="2700000" algn="tl">
                    <a:srgbClr val="000000">
                      <a:alpha val="43137"/>
                    </a:srgbClr>
                  </a:outerShdw>
                </a:effectLst>
              </a:rPr>
              <a:t> </a:t>
            </a:r>
            <a:r>
              <a:rPr lang="ru-RU" sz="1600" dirty="0" smtClean="0"/>
              <a:t>Фильтра </a:t>
            </a:r>
            <a:r>
              <a:rPr lang="ru-RU" sz="1600" dirty="0" err="1"/>
              <a:t>Хэмплея</a:t>
            </a:r>
            <a:r>
              <a:rPr lang="ru-RU" sz="1600" dirty="0"/>
              <a:t> </a:t>
            </a:r>
            <a:endParaRPr lang="ru-RU" sz="1600" dirty="0" smtClean="0">
              <a:effectLst>
                <a:outerShdw blurRad="38100" dist="38100" dir="2700000" algn="tl">
                  <a:srgbClr val="000000">
                    <a:alpha val="43137"/>
                  </a:srgbClr>
                </a:outerShdw>
              </a:effectLst>
            </a:endParaRPr>
          </a:p>
          <a:p>
            <a:endParaRPr lang="ru-RU" sz="1600" dirty="0" smtClean="0"/>
          </a:p>
        </p:txBody>
      </p:sp>
      <p:sp>
        <p:nvSpPr>
          <p:cNvPr id="5" name="Номер слайда 4"/>
          <p:cNvSpPr>
            <a:spLocks noGrp="1"/>
          </p:cNvSpPr>
          <p:nvPr>
            <p:ph type="sldNum" idx="12"/>
          </p:nvPr>
        </p:nvSpPr>
        <p:spPr/>
        <p:txBody>
          <a:bodyPr/>
          <a:lstStyle/>
          <a:p>
            <a:pPr marL="0" lvl="0" indent="0" algn="l">
              <a:spcBef>
                <a:spcPts val="0"/>
              </a:spcBef>
              <a:spcAft>
                <a:spcPts val="0"/>
              </a:spcAft>
              <a:buNone/>
              <a:defRPr/>
            </a:pPr>
            <a:fld id="{00000000-1234-1234-1234-123412341234}" type="slidenum">
              <a:rPr lang="en-US" smtClean="0"/>
              <a:t>7</a:t>
            </a:fld>
            <a:endParaRPr lang="en-US"/>
          </a:p>
        </p:txBody>
      </p:sp>
      <p:pic>
        <p:nvPicPr>
          <p:cNvPr id="6" name="Рисунок 5"/>
          <p:cNvPicPr/>
          <p:nvPr/>
        </p:nvPicPr>
        <p:blipFill>
          <a:blip r:embed="rId2">
            <a:extLst>
              <a:ext uri="{28A0092B-C50C-407E-A947-70E740481C1C}">
                <a14:useLocalDpi xmlns:a14="http://schemas.microsoft.com/office/drawing/2010/main" val="0"/>
              </a:ext>
            </a:extLst>
          </a:blip>
          <a:srcRect/>
          <a:stretch>
            <a:fillRect/>
          </a:stretch>
        </p:blipFill>
        <p:spPr bwMode="auto">
          <a:xfrm>
            <a:off x="6071615" y="1206437"/>
            <a:ext cx="4559427" cy="1841563"/>
          </a:xfrm>
          <a:prstGeom prst="rect">
            <a:avLst/>
          </a:prstGeom>
          <a:noFill/>
          <a:ln>
            <a:noFill/>
          </a:ln>
        </p:spPr>
      </p:pic>
      <p:pic>
        <p:nvPicPr>
          <p:cNvPr id="7" name="Рисунок 6"/>
          <p:cNvPicPr/>
          <p:nvPr/>
        </p:nvPicPr>
        <p:blipFill>
          <a:blip r:embed="rId3">
            <a:extLst>
              <a:ext uri="{28A0092B-C50C-407E-A947-70E740481C1C}">
                <a14:useLocalDpi xmlns:a14="http://schemas.microsoft.com/office/drawing/2010/main" val="0"/>
              </a:ext>
            </a:extLst>
          </a:blip>
          <a:srcRect/>
          <a:stretch>
            <a:fillRect/>
          </a:stretch>
        </p:blipFill>
        <p:spPr bwMode="auto">
          <a:xfrm>
            <a:off x="4557140" y="3877564"/>
            <a:ext cx="3028950" cy="2443480"/>
          </a:xfrm>
          <a:prstGeom prst="rect">
            <a:avLst/>
          </a:prstGeom>
          <a:noFill/>
          <a:ln>
            <a:noFill/>
          </a:ln>
        </p:spPr>
      </p:pic>
      <p:pic>
        <p:nvPicPr>
          <p:cNvPr id="8" name="Рисунок 7"/>
          <p:cNvPicPr/>
          <p:nvPr/>
        </p:nvPicPr>
        <p:blipFill>
          <a:blip r:embed="rId4">
            <a:extLst>
              <a:ext uri="{28A0092B-C50C-407E-A947-70E740481C1C}">
                <a14:useLocalDpi xmlns:a14="http://schemas.microsoft.com/office/drawing/2010/main" val="0"/>
              </a:ext>
            </a:extLst>
          </a:blip>
          <a:srcRect/>
          <a:stretch>
            <a:fillRect/>
          </a:stretch>
        </p:blipFill>
        <p:spPr bwMode="auto">
          <a:xfrm>
            <a:off x="7834630" y="3826954"/>
            <a:ext cx="3959860" cy="2494090"/>
          </a:xfrm>
          <a:prstGeom prst="rect">
            <a:avLst/>
          </a:prstGeom>
          <a:noFill/>
          <a:ln>
            <a:noFill/>
          </a:ln>
        </p:spPr>
      </p:pic>
      <p:pic>
        <p:nvPicPr>
          <p:cNvPr id="9" name="Рисунок 8"/>
          <p:cNvPicPr/>
          <p:nvPr/>
        </p:nvPicPr>
        <p:blipFill>
          <a:blip r:embed="rId5">
            <a:extLst>
              <a:ext uri="{28A0092B-C50C-407E-A947-70E740481C1C}">
                <a14:useLocalDpi xmlns:a14="http://schemas.microsoft.com/office/drawing/2010/main" val="0"/>
              </a:ext>
            </a:extLst>
          </a:blip>
          <a:srcRect/>
          <a:stretch>
            <a:fillRect/>
          </a:stretch>
        </p:blipFill>
        <p:spPr bwMode="auto">
          <a:xfrm>
            <a:off x="804672" y="3352800"/>
            <a:ext cx="3352800" cy="2968244"/>
          </a:xfrm>
          <a:prstGeom prst="rect">
            <a:avLst/>
          </a:prstGeom>
          <a:noFill/>
          <a:ln>
            <a:noFill/>
          </a:ln>
        </p:spPr>
      </p:pic>
    </p:spTree>
    <p:extLst>
      <p:ext uri="{BB962C8B-B14F-4D97-AF65-F5344CB8AC3E}">
        <p14:creationId xmlns:p14="http://schemas.microsoft.com/office/powerpoint/2010/main" val="2675499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43072" y="475488"/>
            <a:ext cx="8675300" cy="609600"/>
          </a:xfrm>
        </p:spPr>
        <p:txBody>
          <a:bodyPr>
            <a:normAutofit/>
          </a:bodyPr>
          <a:lstStyle/>
          <a:p>
            <a:r>
              <a:rPr lang="ru-RU" dirty="0" smtClean="0">
                <a:solidFill>
                  <a:srgbClr val="7BC6DF"/>
                </a:solidFill>
                <a:latin typeface="+mn-lt"/>
              </a:rPr>
              <a:t>Временные ряды</a:t>
            </a:r>
            <a:endParaRPr lang="ru-RU" dirty="0">
              <a:solidFill>
                <a:srgbClr val="7BC6DF"/>
              </a:solidFill>
              <a:latin typeface="+mn-lt"/>
            </a:endParaRPr>
          </a:p>
        </p:txBody>
      </p:sp>
      <p:sp>
        <p:nvSpPr>
          <p:cNvPr id="3" name="Текст 2"/>
          <p:cNvSpPr>
            <a:spLocks noGrp="1"/>
          </p:cNvSpPr>
          <p:nvPr>
            <p:ph type="body" idx="1"/>
          </p:nvPr>
        </p:nvSpPr>
        <p:spPr>
          <a:xfrm>
            <a:off x="5183187" y="1419225"/>
            <a:ext cx="6735184" cy="4554855"/>
          </a:xfrm>
        </p:spPr>
        <p:txBody>
          <a:bodyPr>
            <a:normAutofit fontScale="47500" lnSpcReduction="20000"/>
          </a:bodyPr>
          <a:lstStyle/>
          <a:p>
            <a:r>
              <a:rPr lang="ru-RU" sz="3400" dirty="0">
                <a:effectLst>
                  <a:outerShdw blurRad="38100" dist="38100" dir="2700000" algn="tl">
                    <a:srgbClr val="000000">
                      <a:alpha val="43137"/>
                    </a:srgbClr>
                  </a:outerShdw>
                </a:effectLst>
              </a:rPr>
              <a:t>Компоненты временных рядов</a:t>
            </a:r>
            <a:r>
              <a:rPr lang="ru-RU" sz="3400" dirty="0"/>
              <a:t>:</a:t>
            </a:r>
          </a:p>
          <a:p>
            <a:pPr lvl="1">
              <a:lnSpc>
                <a:spcPct val="170000"/>
              </a:lnSpc>
            </a:pPr>
            <a:r>
              <a:rPr lang="ru-RU" sz="2500" dirty="0" smtClean="0">
                <a:latin typeface="+mn-lt"/>
              </a:rPr>
              <a:t>Тренд </a:t>
            </a:r>
            <a:r>
              <a:rPr lang="ru-RU" sz="2500" dirty="0">
                <a:latin typeface="+mn-lt"/>
              </a:rPr>
              <a:t>(</a:t>
            </a:r>
            <a:r>
              <a:rPr lang="ru-RU" sz="2500" dirty="0" err="1">
                <a:latin typeface="+mn-lt"/>
              </a:rPr>
              <a:t>Trend</a:t>
            </a:r>
            <a:r>
              <a:rPr lang="ru-RU" sz="2500" dirty="0">
                <a:latin typeface="+mn-lt"/>
              </a:rPr>
              <a:t>): показывает общее направление движения данных временного ряда на протяжении длительного времени. Это может быть восходящий тренд (увеличение значений), нисходящий тренд (уменьшение значений) или отсутствие тренда (значения остаются примерно на одном уровне).</a:t>
            </a:r>
          </a:p>
          <a:p>
            <a:pPr lvl="1">
              <a:lnSpc>
                <a:spcPct val="170000"/>
              </a:lnSpc>
            </a:pPr>
            <a:r>
              <a:rPr lang="ru-RU" sz="2500" dirty="0" smtClean="0">
                <a:latin typeface="+mn-lt"/>
              </a:rPr>
              <a:t>Сезонность </a:t>
            </a:r>
            <a:r>
              <a:rPr lang="ru-RU" sz="2500" dirty="0">
                <a:latin typeface="+mn-lt"/>
              </a:rPr>
              <a:t>(</a:t>
            </a:r>
            <a:r>
              <a:rPr lang="ru-RU" sz="2500" dirty="0" err="1">
                <a:latin typeface="+mn-lt"/>
              </a:rPr>
              <a:t>Seasonality</a:t>
            </a:r>
            <a:r>
              <a:rPr lang="ru-RU" sz="2500" dirty="0">
                <a:latin typeface="+mn-lt"/>
              </a:rPr>
              <a:t>): повторяющиеся колебания данных временного ряда, которые происходят с регулярными интервалами времени, например, ежемесячно, ежеквартально или ежегодно.</a:t>
            </a:r>
          </a:p>
          <a:p>
            <a:pPr lvl="1">
              <a:lnSpc>
                <a:spcPct val="170000"/>
              </a:lnSpc>
            </a:pPr>
            <a:r>
              <a:rPr lang="ru-RU" sz="2500" dirty="0" smtClean="0">
                <a:latin typeface="+mn-lt"/>
              </a:rPr>
              <a:t>Цикличность </a:t>
            </a:r>
            <a:r>
              <a:rPr lang="ru-RU" sz="2500" dirty="0">
                <a:latin typeface="+mn-lt"/>
              </a:rPr>
              <a:t>(</a:t>
            </a:r>
            <a:r>
              <a:rPr lang="ru-RU" sz="2500" dirty="0" err="1">
                <a:latin typeface="+mn-lt"/>
              </a:rPr>
              <a:t>Cyclical</a:t>
            </a:r>
            <a:r>
              <a:rPr lang="ru-RU" sz="2500" dirty="0">
                <a:latin typeface="+mn-lt"/>
              </a:rPr>
              <a:t>):  колебания временного ряда, которые происходят на более длительных временных интервалах и не обязательно регулярны. Циклы могут быть связаны с экономическими, политическими или другими внешними факторами.</a:t>
            </a:r>
          </a:p>
          <a:p>
            <a:pPr lvl="1">
              <a:lnSpc>
                <a:spcPct val="170000"/>
              </a:lnSpc>
            </a:pPr>
            <a:r>
              <a:rPr lang="ru-RU" sz="2500" dirty="0" smtClean="0">
                <a:latin typeface="+mn-lt"/>
              </a:rPr>
              <a:t>Нерегулярность/остатки </a:t>
            </a:r>
            <a:r>
              <a:rPr lang="ru-RU" sz="2500" dirty="0">
                <a:latin typeface="+mn-lt"/>
              </a:rPr>
              <a:t>(</a:t>
            </a:r>
            <a:r>
              <a:rPr lang="ru-RU" sz="2500" dirty="0" err="1">
                <a:latin typeface="+mn-lt"/>
              </a:rPr>
              <a:t>Irregularity</a:t>
            </a:r>
            <a:r>
              <a:rPr lang="ru-RU" sz="2500" dirty="0">
                <a:latin typeface="+mn-lt"/>
              </a:rPr>
              <a:t>/</a:t>
            </a:r>
            <a:r>
              <a:rPr lang="ru-RU" sz="2500" dirty="0" err="1">
                <a:latin typeface="+mn-lt"/>
              </a:rPr>
              <a:t>residuals</a:t>
            </a:r>
            <a:r>
              <a:rPr lang="ru-RU" sz="2500" dirty="0">
                <a:latin typeface="+mn-lt"/>
              </a:rPr>
              <a:t>): представляют собой случайные и непредсказуемые изменения в данных временного ряда, которые не связаны с трендом, сезонностью или цикличностью.</a:t>
            </a:r>
          </a:p>
        </p:txBody>
      </p:sp>
      <p:sp>
        <p:nvSpPr>
          <p:cNvPr id="4" name="Текст 3"/>
          <p:cNvSpPr>
            <a:spLocks noGrp="1"/>
          </p:cNvSpPr>
          <p:nvPr>
            <p:ph type="body" idx="2"/>
          </p:nvPr>
        </p:nvSpPr>
        <p:spPr>
          <a:xfrm>
            <a:off x="273628" y="1419225"/>
            <a:ext cx="4784147" cy="4676775"/>
          </a:xfrm>
        </p:spPr>
        <p:txBody>
          <a:bodyPr>
            <a:normAutofit fontScale="85000" lnSpcReduction="10000"/>
          </a:bodyPr>
          <a:lstStyle/>
          <a:p>
            <a:pPr>
              <a:lnSpc>
                <a:spcPct val="150000"/>
              </a:lnSpc>
            </a:pPr>
            <a:r>
              <a:rPr lang="ru-RU" sz="1400" dirty="0" err="1">
                <a:latin typeface="+mn-lt"/>
              </a:rPr>
              <a:t>Датасет</a:t>
            </a:r>
            <a:r>
              <a:rPr lang="ru-RU" sz="1400" dirty="0">
                <a:latin typeface="+mn-lt"/>
              </a:rPr>
              <a:t> представляет из себя временной </a:t>
            </a:r>
            <a:r>
              <a:rPr lang="ru-RU" sz="1400" dirty="0" smtClean="0">
                <a:latin typeface="+mn-lt"/>
              </a:rPr>
              <a:t>ряд.</a:t>
            </a:r>
            <a:r>
              <a:rPr lang="ru-RU" sz="1400" dirty="0">
                <a:latin typeface="+mn-lt"/>
              </a:rPr>
              <a:t> </a:t>
            </a:r>
            <a:endParaRPr lang="ru-RU" sz="1400" dirty="0" smtClean="0">
              <a:latin typeface="+mn-lt"/>
            </a:endParaRPr>
          </a:p>
          <a:p>
            <a:pPr>
              <a:lnSpc>
                <a:spcPct val="150000"/>
              </a:lnSpc>
            </a:pPr>
            <a:r>
              <a:rPr lang="ru-RU" sz="1900" dirty="0" smtClean="0">
                <a:effectLst>
                  <a:outerShdw blurRad="38100" dist="38100" dir="2700000" algn="tl">
                    <a:srgbClr val="000000">
                      <a:alpha val="43137"/>
                    </a:srgbClr>
                  </a:outerShdw>
                </a:effectLst>
                <a:latin typeface="+mn-lt"/>
              </a:rPr>
              <a:t>Временной </a:t>
            </a:r>
            <a:r>
              <a:rPr lang="ru-RU" sz="1900" dirty="0">
                <a:effectLst>
                  <a:outerShdw blurRad="38100" dist="38100" dir="2700000" algn="tl">
                    <a:srgbClr val="000000">
                      <a:alpha val="43137"/>
                    </a:srgbClr>
                  </a:outerShdw>
                </a:effectLst>
                <a:latin typeface="+mn-lt"/>
              </a:rPr>
              <a:t>ряд </a:t>
            </a:r>
            <a:r>
              <a:rPr lang="ru-RU" sz="1400" dirty="0">
                <a:latin typeface="+mn-lt"/>
              </a:rPr>
              <a:t>(динамический ряд, ряд динамики) — собранный в разные моменты времени статистический материал о значении каких-либо параметров (в простейшем случае одного) исследуемого процесса. Каждая единица статистического материала называется измерением или отсчётом, также допустимо называть его уровнем на указанный с ним момент времени. Во временном ряде для каждого отсчёта должно быть указано время измерения или номер измерения по </a:t>
            </a:r>
            <a:r>
              <a:rPr lang="ru-RU" sz="1400" dirty="0" smtClean="0">
                <a:latin typeface="+mn-lt"/>
              </a:rPr>
              <a:t>порядку.</a:t>
            </a:r>
          </a:p>
          <a:p>
            <a:pPr>
              <a:lnSpc>
                <a:spcPct val="150000"/>
              </a:lnSpc>
            </a:pPr>
            <a:r>
              <a:rPr lang="ru-RU" sz="1400" dirty="0" smtClean="0">
                <a:latin typeface="+mn-lt"/>
              </a:rPr>
              <a:t>Временной </a:t>
            </a:r>
            <a:r>
              <a:rPr lang="ru-RU" sz="1400" dirty="0">
                <a:latin typeface="+mn-lt"/>
              </a:rPr>
              <a:t>ряд существенно отличается от простой выборки данных, так как при анализе учитывается взаимосвязь измерений со временем, а не только статистическое разнообразие и статистические характеристики выборки</a:t>
            </a:r>
          </a:p>
          <a:p>
            <a:endParaRPr lang="ru-RU" sz="1600" dirty="0"/>
          </a:p>
        </p:txBody>
      </p:sp>
      <p:sp>
        <p:nvSpPr>
          <p:cNvPr id="5" name="Номер слайда 4"/>
          <p:cNvSpPr>
            <a:spLocks noGrp="1"/>
          </p:cNvSpPr>
          <p:nvPr>
            <p:ph type="sldNum" idx="12"/>
          </p:nvPr>
        </p:nvSpPr>
        <p:spPr/>
        <p:txBody>
          <a:bodyPr/>
          <a:lstStyle/>
          <a:p>
            <a:pPr marL="0" lvl="0" indent="0" algn="l">
              <a:spcBef>
                <a:spcPts val="0"/>
              </a:spcBef>
              <a:spcAft>
                <a:spcPts val="0"/>
              </a:spcAft>
              <a:buNone/>
              <a:defRPr/>
            </a:pPr>
            <a:fld id="{00000000-1234-1234-1234-123412341234}" type="slidenum">
              <a:rPr lang="en-US" smtClean="0"/>
              <a:t>8</a:t>
            </a:fld>
            <a:endParaRPr lang="en-US"/>
          </a:p>
        </p:txBody>
      </p:sp>
    </p:spTree>
    <p:extLst>
      <p:ext uri="{BB962C8B-B14F-4D97-AF65-F5344CB8AC3E}">
        <p14:creationId xmlns:p14="http://schemas.microsoft.com/office/powerpoint/2010/main" val="923665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14649" y="475488"/>
            <a:ext cx="8226322" cy="536449"/>
          </a:xfrm>
        </p:spPr>
        <p:txBody>
          <a:bodyPr>
            <a:normAutofit/>
          </a:bodyPr>
          <a:lstStyle/>
          <a:p>
            <a:r>
              <a:rPr lang="ru-RU" dirty="0">
                <a:solidFill>
                  <a:srgbClr val="7BC6DF"/>
                </a:solidFill>
              </a:rPr>
              <a:t>Анализ </a:t>
            </a:r>
            <a:r>
              <a:rPr lang="ru-RU" dirty="0" smtClean="0">
                <a:solidFill>
                  <a:srgbClr val="7BC6DF"/>
                </a:solidFill>
              </a:rPr>
              <a:t>временных </a:t>
            </a:r>
            <a:r>
              <a:rPr lang="ru-RU" dirty="0">
                <a:solidFill>
                  <a:srgbClr val="7BC6DF"/>
                </a:solidFill>
              </a:rPr>
              <a:t>рядов</a:t>
            </a:r>
          </a:p>
        </p:txBody>
      </p:sp>
      <p:sp>
        <p:nvSpPr>
          <p:cNvPr id="3" name="Объект 2"/>
          <p:cNvSpPr>
            <a:spLocks noGrp="1"/>
          </p:cNvSpPr>
          <p:nvPr>
            <p:ph idx="1"/>
          </p:nvPr>
        </p:nvSpPr>
        <p:spPr>
          <a:xfrm>
            <a:off x="420566" y="1301777"/>
            <a:ext cx="11350868" cy="5184367"/>
          </a:xfrm>
        </p:spPr>
        <p:txBody>
          <a:bodyPr>
            <a:normAutofit fontScale="47500" lnSpcReduction="20000"/>
          </a:bodyPr>
          <a:lstStyle/>
          <a:p>
            <a:r>
              <a:rPr lang="ru-RU" sz="2900" dirty="0">
                <a:effectLst>
                  <a:outerShdw blurRad="38100" dist="38100" dir="2700000" algn="tl">
                    <a:srgbClr val="000000">
                      <a:alpha val="43137"/>
                    </a:srgbClr>
                  </a:outerShdw>
                </a:effectLst>
              </a:rPr>
              <a:t>Анализ временных рядов</a:t>
            </a:r>
            <a:r>
              <a:rPr lang="ru-RU" sz="2900" dirty="0"/>
              <a:t> — совокупность математико-статистических методов анализа, предназначенных для выявления структуры временных рядов и для их прогнозирования. Сюда относятся, в частности, методы регрессионного анализа. Выявление структуры временного ряда необходимо для того, чтобы построить математическую модель того явления, которое является источником анализируемого временного ряда. Прогноз будущих значений временного ряда используется для эффективного принятия решений.</a:t>
            </a:r>
          </a:p>
          <a:p>
            <a:r>
              <a:rPr lang="ru-RU" sz="2500" u="sng" dirty="0" smtClean="0"/>
              <a:t>Временные </a:t>
            </a:r>
            <a:r>
              <a:rPr lang="ru-RU" sz="2500" u="sng" dirty="0"/>
              <a:t>ряды состоят из двух элементов</a:t>
            </a:r>
            <a:r>
              <a:rPr lang="ru-RU" sz="2500" dirty="0"/>
              <a:t>:</a:t>
            </a:r>
          </a:p>
          <a:p>
            <a:r>
              <a:rPr lang="ru-RU" sz="2500" dirty="0"/>
              <a:t>периода времени, за который или по состоянию на который приводятся числовые значения;</a:t>
            </a:r>
          </a:p>
          <a:p>
            <a:r>
              <a:rPr lang="ru-RU" sz="2500" dirty="0"/>
              <a:t>числовых значений того или иного показателя, называемых уровнями ряда.</a:t>
            </a:r>
          </a:p>
          <a:p>
            <a:r>
              <a:rPr lang="ru-RU" sz="2500" u="sng" dirty="0"/>
              <a:t>Временные ряды классифицируются по следующим признакам</a:t>
            </a:r>
            <a:r>
              <a:rPr lang="ru-RU" sz="2500" dirty="0"/>
              <a:t>:</a:t>
            </a:r>
          </a:p>
          <a:p>
            <a:r>
              <a:rPr lang="ru-RU" sz="2500" dirty="0"/>
              <a:t>по форме представления уровней:</a:t>
            </a:r>
          </a:p>
          <a:p>
            <a:r>
              <a:rPr lang="ru-RU" sz="2500" dirty="0"/>
              <a:t>ряды абсолютных показателей;</a:t>
            </a:r>
          </a:p>
          <a:p>
            <a:r>
              <a:rPr lang="ru-RU" sz="2500" dirty="0"/>
              <a:t>относительных показателей;</a:t>
            </a:r>
          </a:p>
          <a:p>
            <a:r>
              <a:rPr lang="ru-RU" sz="2500" dirty="0"/>
              <a:t>средних величин.</a:t>
            </a:r>
          </a:p>
          <a:p>
            <a:r>
              <a:rPr lang="ru-RU" sz="2500" u="sng" dirty="0" smtClean="0"/>
              <a:t>По </a:t>
            </a:r>
            <a:r>
              <a:rPr lang="ru-RU" sz="2500" u="sng" dirty="0"/>
              <a:t>количеству показателей, для которых определяются уровни в каждый момент времени</a:t>
            </a:r>
            <a:r>
              <a:rPr lang="ru-RU" sz="2500" dirty="0"/>
              <a:t>: одномерные и многомерные временные ряды;</a:t>
            </a:r>
          </a:p>
          <a:p>
            <a:r>
              <a:rPr lang="ru-RU" sz="2500" u="sng" dirty="0" smtClean="0"/>
              <a:t>По </a:t>
            </a:r>
            <a:r>
              <a:rPr lang="ru-RU" sz="2500" u="sng" dirty="0"/>
              <a:t>характеру временного параметра</a:t>
            </a:r>
            <a:r>
              <a:rPr lang="ru-RU" sz="2500" dirty="0"/>
              <a:t>: моментные и интервальные временные ряды. В моментных временных рядах уровни характеризуют значения показателя по состоянию на определенные моменты времени. В интервальных рядах уровни характеризуют значение показателя за определенные периоды времени. Важная особенность интервальных временных рядов абсолютных величин заключается в возможности суммирования их уровней. Отдельные же уровни моментного ряда абсолютных величин содержат элементы повторного счёта. Это делает бессмысленным суммирование уровней моментных рядов;</a:t>
            </a:r>
          </a:p>
          <a:p>
            <a:r>
              <a:rPr lang="ru-RU" sz="2500" u="sng" dirty="0" smtClean="0"/>
              <a:t>По </a:t>
            </a:r>
            <a:r>
              <a:rPr lang="ru-RU" sz="2500" u="sng" dirty="0"/>
              <a:t>расстоянию между датами и интервалами</a:t>
            </a:r>
            <a:r>
              <a:rPr lang="ru-RU" sz="2500" dirty="0"/>
              <a:t> времени выделяют равноотстоящие — когда даты регистрации или окончания периодов следуют друг за другом с равными интервалами и неполные (</a:t>
            </a:r>
            <a:r>
              <a:rPr lang="ru-RU" sz="2500" dirty="0" err="1"/>
              <a:t>неравноотстоящие</a:t>
            </a:r>
            <a:r>
              <a:rPr lang="ru-RU" sz="2500" dirty="0"/>
              <a:t>) — когда принцип равных интервалов не соблюдается;</a:t>
            </a:r>
          </a:p>
          <a:p>
            <a:r>
              <a:rPr lang="ru-RU" sz="2500" u="sng" dirty="0" smtClean="0"/>
              <a:t>По </a:t>
            </a:r>
            <a:r>
              <a:rPr lang="ru-RU" sz="2500" u="sng" dirty="0"/>
              <a:t>наличию пропущенных значений</a:t>
            </a:r>
            <a:r>
              <a:rPr lang="ru-RU" sz="2500" dirty="0"/>
              <a:t>: полные и неполные временные ряды;</a:t>
            </a:r>
          </a:p>
          <a:p>
            <a:r>
              <a:rPr lang="ru-RU" sz="2500" u="sng" dirty="0" smtClean="0"/>
              <a:t>Временные </a:t>
            </a:r>
            <a:r>
              <a:rPr lang="ru-RU" sz="2500" u="sng" dirty="0"/>
              <a:t>ряды бывают детерминированными и случайными</a:t>
            </a:r>
            <a:r>
              <a:rPr lang="ru-RU" sz="2500" dirty="0"/>
              <a:t>: первые получают на основе значений некоторой неслучайной функции (ряд последовательных данных о количестве дней в месяцах); вторые есть результат реализации некоторой случайной величины.</a:t>
            </a:r>
          </a:p>
          <a:p>
            <a:r>
              <a:rPr lang="ru-RU" sz="2500" u="sng" dirty="0" smtClean="0"/>
              <a:t>В </a:t>
            </a:r>
            <a:r>
              <a:rPr lang="ru-RU" sz="2500" u="sng" dirty="0"/>
              <a:t>зависимости от наличия основной тенденции</a:t>
            </a:r>
            <a:r>
              <a:rPr lang="ru-RU" sz="2500" dirty="0"/>
              <a:t> выделяют стационарные ряды, в которых среднее значение и дисперсия постоянны, и нестационарные, содержащие основную тенденцию развития</a:t>
            </a:r>
          </a:p>
          <a:p>
            <a:endParaRPr lang="ru-RU" dirty="0"/>
          </a:p>
        </p:txBody>
      </p:sp>
      <p:sp>
        <p:nvSpPr>
          <p:cNvPr id="4" name="Номер слайда 3"/>
          <p:cNvSpPr>
            <a:spLocks noGrp="1"/>
          </p:cNvSpPr>
          <p:nvPr>
            <p:ph type="sldNum" sz="quarter" idx="12"/>
          </p:nvPr>
        </p:nvSpPr>
        <p:spPr/>
        <p:txBody>
          <a:bodyPr/>
          <a:lstStyle/>
          <a:p>
            <a:fld id="{85D61977-32E3-4F4F-8C74-1F578C3D7830}" type="slidenum">
              <a:rPr lang="ru-RU" altLang="en-US" smtClean="0"/>
              <a:pPr/>
              <a:t>9</a:t>
            </a:fld>
            <a:endParaRPr lang="ru-RU" altLang="en-US"/>
          </a:p>
        </p:txBody>
      </p:sp>
    </p:spTree>
    <p:extLst>
      <p:ext uri="{BB962C8B-B14F-4D97-AF65-F5344CB8AC3E}">
        <p14:creationId xmlns:p14="http://schemas.microsoft.com/office/powerpoint/2010/main" val="1315626184"/>
      </p:ext>
    </p:extLst>
  </p:cSld>
  <p:clrMapOvr>
    <a:masterClrMapping/>
  </p:clrMapOvr>
  <p:timing>
    <p:tnLst>
      <p:par>
        <p:cTn id="1" dur="indefinite" restart="never" nodeType="tmRoot"/>
      </p:par>
    </p:tnLst>
  </p:timing>
</p:sld>
</file>

<file path=ppt/theme/theme1.xml><?xml version="1.0" encoding="utf-8"?>
<a:theme xmlns:a="http://schemas.openxmlformats.org/drawingml/2006/main" name="If,kjyVUNE_28012021">
  <a:themeElements>
    <a:clrScheme name="МГТУ10128">
      <a:dk1>
        <a:srgbClr val="000000"/>
      </a:dk1>
      <a:lt1>
        <a:srgbClr val="FFFFFF"/>
      </a:lt1>
      <a:dk2>
        <a:srgbClr val="062646"/>
      </a:dk2>
      <a:lt2>
        <a:srgbClr val="E3F0FD"/>
      </a:lt2>
      <a:accent1>
        <a:srgbClr val="0E5DAB"/>
      </a:accent1>
      <a:accent2>
        <a:srgbClr val="7BC6DF"/>
      </a:accent2>
      <a:accent3>
        <a:srgbClr val="F99D27"/>
      </a:accent3>
      <a:accent4>
        <a:srgbClr val="BDD7EE"/>
      </a:accent4>
      <a:accent5>
        <a:srgbClr val="FFC000"/>
      </a:accent5>
      <a:accent6>
        <a:srgbClr val="A5A5A5"/>
      </a:accent6>
      <a:hlink>
        <a:srgbClr val="1F75E2"/>
      </a:hlink>
      <a:folHlink>
        <a:srgbClr val="FA34DE"/>
      </a:folHlink>
    </a:clrScheme>
    <a:fontScheme name="Основная">
      <a:majorFont>
        <a:latin typeface="ALS Sector Bold"/>
        <a:ea typeface=""/>
        <a:cs typeface=""/>
      </a:majorFont>
      <a:minorFont>
        <a:latin typeface="ALS Sector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2300" dirty="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5088</TotalTime>
  <Words>1318</Words>
  <Application>Microsoft Office PowerPoint</Application>
  <PresentationFormat>Произвольный</PresentationFormat>
  <Paragraphs>127</Paragraphs>
  <Slides>15</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15</vt:i4>
      </vt:variant>
    </vt:vector>
  </HeadingPairs>
  <TitlesOfParts>
    <vt:vector size="23" baseType="lpstr">
      <vt:lpstr>Arial</vt:lpstr>
      <vt:lpstr>Microsoft Sans Serif</vt:lpstr>
      <vt:lpstr>ALS Sector Regular</vt:lpstr>
      <vt:lpstr>Open Sans</vt:lpstr>
      <vt:lpstr>Noto Sans Symbols</vt:lpstr>
      <vt:lpstr>Times New Roman</vt:lpstr>
      <vt:lpstr>ALS Sector Bold</vt:lpstr>
      <vt:lpstr>If,kjyVUNE_28012021</vt:lpstr>
      <vt:lpstr>ВЫПУСКНАЯ КВАЛИФИКАЦИОННАЯ РАБОТА  по курсу  «Data Science Pro» Прогнозирование продаж неликвидных товаров аптечного ассортимента в сети аптек. Временные ряды</vt:lpstr>
      <vt:lpstr>Ассортимент аптечной организации</vt:lpstr>
      <vt:lpstr>Презентация PowerPoint</vt:lpstr>
      <vt:lpstr>Презентация PowerPoint</vt:lpstr>
      <vt:lpstr>Основные способы работы с неликвидами:</vt:lpstr>
      <vt:lpstr>Подготовка к решению задачи</vt:lpstr>
      <vt:lpstr>Разведочный анализ данных и предобработка данных</vt:lpstr>
      <vt:lpstr>Временные ряды</vt:lpstr>
      <vt:lpstr>Анализ временных рядов</vt:lpstr>
      <vt:lpstr>Графики анализа временных рядов</vt:lpstr>
      <vt:lpstr>Модели для анализа временных рядов</vt:lpstr>
      <vt:lpstr>Презентация PowerPoint</vt:lpstr>
      <vt:lpstr>Иные методы, не представленные в исследовании, использующиеся для анализа временных рядов</vt:lpstr>
      <vt:lpstr>Презентация PowerPoint</vt:lpstr>
      <vt:lpst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Фомина Ольга</dc:creator>
  <cp:lastModifiedBy>vetal</cp:lastModifiedBy>
  <cp:revision>313</cp:revision>
  <dcterms:created xsi:type="dcterms:W3CDTF">2021-02-24T09:03:25Z</dcterms:created>
  <dcterms:modified xsi:type="dcterms:W3CDTF">2024-08-30T20:41:52Z</dcterms:modified>
</cp:coreProperties>
</file>